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68" r:id="rId4"/>
    <p:sldId id="269" r:id="rId5"/>
    <p:sldId id="274" r:id="rId6"/>
    <p:sldId id="296" r:id="rId7"/>
    <p:sldId id="276" r:id="rId8"/>
    <p:sldId id="277" r:id="rId9"/>
    <p:sldId id="286" r:id="rId10"/>
    <p:sldId id="295" r:id="rId11"/>
    <p:sldId id="285" r:id="rId12"/>
    <p:sldId id="287" r:id="rId13"/>
    <p:sldId id="293" r:id="rId14"/>
    <p:sldId id="291" r:id="rId15"/>
    <p:sldId id="292" r:id="rId16"/>
    <p:sldId id="288" r:id="rId17"/>
    <p:sldId id="290" r:id="rId18"/>
    <p:sldId id="294" r:id="rId19"/>
    <p:sldId id="297" r:id="rId20"/>
    <p:sldId id="29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3B"/>
    <a:srgbClr val="00713A"/>
    <a:srgbClr val="00A651"/>
    <a:srgbClr val="079418"/>
    <a:srgbClr val="068817"/>
    <a:srgbClr val="74C427"/>
    <a:srgbClr val="A6C44B"/>
    <a:srgbClr val="8AC4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4E9DA7-4437-49A6-8882-DB45D226A8A5}" v="54" dt="2021-12-08T05:19:33.9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15"/>
    <p:restoredTop sz="94548"/>
  </p:normalViewPr>
  <p:slideViewPr>
    <p:cSldViewPr snapToGrid="0" snapToObjects="1">
      <p:cViewPr>
        <p:scale>
          <a:sx n="115" d="100"/>
          <a:sy n="115" d="100"/>
        </p:scale>
        <p:origin x="608" y="-20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8D25A8-C283-4B8D-A92F-A32570507609}" type="datetimeFigureOut">
              <a:rPr lang="en-US" smtClean="0"/>
              <a:t>12/8/21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DA7490-B721-4AAC-B546-7D9A69E98735}" type="slidenum">
              <a:rPr lang="en-US" smtClean="0"/>
              <a:t>‹#›</a:t>
            </a:fld>
            <a:endParaRPr lang="en-US"/>
          </a:p>
        </p:txBody>
      </p:sp>
    </p:spTree>
    <p:extLst>
      <p:ext uri="{BB962C8B-B14F-4D97-AF65-F5344CB8AC3E}">
        <p14:creationId xmlns:p14="http://schemas.microsoft.com/office/powerpoint/2010/main" val="28149454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A7490-B721-4AAC-B546-7D9A69E98735}" type="slidenum">
              <a:rPr lang="en-US" smtClean="0"/>
              <a:t>4</a:t>
            </a:fld>
            <a:endParaRPr lang="en-US"/>
          </a:p>
        </p:txBody>
      </p:sp>
    </p:spTree>
    <p:extLst>
      <p:ext uri="{BB962C8B-B14F-4D97-AF65-F5344CB8AC3E}">
        <p14:creationId xmlns:p14="http://schemas.microsoft.com/office/powerpoint/2010/main" val="1035725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A7490-B721-4AAC-B546-7D9A69E98735}" type="slidenum">
              <a:rPr lang="en-US" smtClean="0"/>
              <a:t>5</a:t>
            </a:fld>
            <a:endParaRPr lang="en-US"/>
          </a:p>
        </p:txBody>
      </p:sp>
    </p:spTree>
    <p:extLst>
      <p:ext uri="{BB962C8B-B14F-4D97-AF65-F5344CB8AC3E}">
        <p14:creationId xmlns:p14="http://schemas.microsoft.com/office/powerpoint/2010/main" val="277158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A7490-B721-4AAC-B546-7D9A69E98735}" type="slidenum">
              <a:rPr lang="en-US" smtClean="0"/>
              <a:t>6</a:t>
            </a:fld>
            <a:endParaRPr lang="en-US"/>
          </a:p>
        </p:txBody>
      </p:sp>
    </p:spTree>
    <p:extLst>
      <p:ext uri="{BB962C8B-B14F-4D97-AF65-F5344CB8AC3E}">
        <p14:creationId xmlns:p14="http://schemas.microsoft.com/office/powerpoint/2010/main" val="40590296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A7490-B721-4AAC-B546-7D9A69E98735}" type="slidenum">
              <a:rPr lang="en-US" smtClean="0"/>
              <a:t>9</a:t>
            </a:fld>
            <a:endParaRPr lang="en-US"/>
          </a:p>
        </p:txBody>
      </p:sp>
    </p:spTree>
    <p:extLst>
      <p:ext uri="{BB962C8B-B14F-4D97-AF65-F5344CB8AC3E}">
        <p14:creationId xmlns:p14="http://schemas.microsoft.com/office/powerpoint/2010/main" val="2870048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A7490-B721-4AAC-B546-7D9A69E98735}" type="slidenum">
              <a:rPr lang="en-US" smtClean="0"/>
              <a:t>10</a:t>
            </a:fld>
            <a:endParaRPr lang="en-US"/>
          </a:p>
        </p:txBody>
      </p:sp>
    </p:spTree>
    <p:extLst>
      <p:ext uri="{BB962C8B-B14F-4D97-AF65-F5344CB8AC3E}">
        <p14:creationId xmlns:p14="http://schemas.microsoft.com/office/powerpoint/2010/main" val="1337872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DA7490-B721-4AAC-B546-7D9A69E98735}" type="slidenum">
              <a:rPr lang="en-US" smtClean="0"/>
              <a:t>20</a:t>
            </a:fld>
            <a:endParaRPr lang="en-US"/>
          </a:p>
        </p:txBody>
      </p:sp>
    </p:spTree>
    <p:extLst>
      <p:ext uri="{BB962C8B-B14F-4D97-AF65-F5344CB8AC3E}">
        <p14:creationId xmlns:p14="http://schemas.microsoft.com/office/powerpoint/2010/main" val="22296863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8.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56F18-D9B3-4242-AC37-67089957F650}"/>
              </a:ext>
            </a:extLst>
          </p:cNvPr>
          <p:cNvPicPr>
            <a:picLocks noChangeAspect="1"/>
          </p:cNvPicPr>
          <p:nvPr userDrawn="1"/>
        </p:nvPicPr>
        <p:blipFill>
          <a:blip r:embed="rId2"/>
          <a:stretch>
            <a:fillRect/>
          </a:stretch>
        </p:blipFill>
        <p:spPr>
          <a:xfrm>
            <a:off x="10241280" y="5764882"/>
            <a:ext cx="1623487" cy="749301"/>
          </a:xfrm>
          <a:prstGeom prst="rect">
            <a:avLst/>
          </a:prstGeom>
        </p:spPr>
      </p:pic>
    </p:spTree>
    <p:extLst>
      <p:ext uri="{BB962C8B-B14F-4D97-AF65-F5344CB8AC3E}">
        <p14:creationId xmlns:p14="http://schemas.microsoft.com/office/powerpoint/2010/main" val="3536504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E164D18-EBA8-B449-93DE-6FA11B22F2BD}"/>
              </a:ext>
            </a:extLst>
          </p:cNvPr>
          <p:cNvPicPr>
            <a:picLocks noChangeAspect="1"/>
          </p:cNvPicPr>
          <p:nvPr userDrawn="1"/>
        </p:nvPicPr>
        <p:blipFill>
          <a:blip r:embed="rId2"/>
          <a:stretch>
            <a:fillRect/>
          </a:stretch>
        </p:blipFill>
        <p:spPr>
          <a:xfrm>
            <a:off x="7034009" y="2954622"/>
            <a:ext cx="608650" cy="672317"/>
          </a:xfrm>
          <a:prstGeom prst="rect">
            <a:avLst/>
          </a:prstGeom>
        </p:spPr>
      </p:pic>
      <p:pic>
        <p:nvPicPr>
          <p:cNvPr id="22" name="Picture 21">
            <a:extLst>
              <a:ext uri="{FF2B5EF4-FFF2-40B4-BE49-F238E27FC236}">
                <a16:creationId xmlns:a16="http://schemas.microsoft.com/office/drawing/2014/main" id="{D34BE633-0563-F34D-BBB0-9859CBFAA628}"/>
              </a:ext>
            </a:extLst>
          </p:cNvPr>
          <p:cNvPicPr>
            <a:picLocks noChangeAspect="1"/>
          </p:cNvPicPr>
          <p:nvPr userDrawn="1"/>
        </p:nvPicPr>
        <p:blipFill>
          <a:blip r:embed="rId3"/>
          <a:stretch>
            <a:fillRect/>
          </a:stretch>
        </p:blipFill>
        <p:spPr>
          <a:xfrm>
            <a:off x="835620" y="1774456"/>
            <a:ext cx="4524909" cy="3515636"/>
          </a:xfrm>
          <a:prstGeom prst="rect">
            <a:avLst/>
          </a:prstGeom>
        </p:spPr>
      </p:pic>
      <p:sp>
        <p:nvSpPr>
          <p:cNvPr id="3" name="Text Placeholder 2">
            <a:extLst>
              <a:ext uri="{FF2B5EF4-FFF2-40B4-BE49-F238E27FC236}">
                <a16:creationId xmlns:a16="http://schemas.microsoft.com/office/drawing/2014/main" id="{286E4752-EC90-CB4F-A419-6DD94258A6FE}"/>
              </a:ext>
            </a:extLst>
          </p:cNvPr>
          <p:cNvSpPr>
            <a:spLocks noGrp="1"/>
          </p:cNvSpPr>
          <p:nvPr>
            <p:ph type="body" sz="quarter" idx="10" hasCustomPrompt="1"/>
          </p:nvPr>
        </p:nvSpPr>
        <p:spPr>
          <a:xfrm>
            <a:off x="835619" y="1146821"/>
            <a:ext cx="5087995" cy="627635"/>
          </a:xfrm>
          <a:prstGeom prst="rect">
            <a:avLst/>
          </a:prstGeom>
        </p:spPr>
        <p:txBody>
          <a:bodyPr/>
          <a:lstStyle>
            <a:lvl1pPr marL="0" indent="0">
              <a:buNone/>
              <a:defRPr sz="3600" b="1" i="0">
                <a:latin typeface="Calibri" panose="020F0502020204030204" pitchFamily="34" charset="0"/>
                <a:cs typeface="Calibri" panose="020F0502020204030204" pitchFamily="34" charset="0"/>
              </a:defRPr>
            </a:lvl1pPr>
          </a:lstStyle>
          <a:p>
            <a:pPr lvl="0"/>
            <a:r>
              <a:rPr lang="en-US" dirty="0"/>
              <a:t>Vestibulum </a:t>
            </a:r>
            <a:r>
              <a:rPr lang="en-US" dirty="0" err="1"/>
              <a:t>Fusce</a:t>
            </a:r>
            <a:endParaRPr lang="en-US" dirty="0"/>
          </a:p>
        </p:txBody>
      </p:sp>
      <p:sp>
        <p:nvSpPr>
          <p:cNvPr id="6" name="Text Placeholder 5">
            <a:extLst>
              <a:ext uri="{FF2B5EF4-FFF2-40B4-BE49-F238E27FC236}">
                <a16:creationId xmlns:a16="http://schemas.microsoft.com/office/drawing/2014/main" id="{9414B894-FDEB-9244-A43E-85BDC9285BF2}"/>
              </a:ext>
            </a:extLst>
          </p:cNvPr>
          <p:cNvSpPr>
            <a:spLocks noGrp="1"/>
          </p:cNvSpPr>
          <p:nvPr>
            <p:ph type="body" sz="quarter" idx="11"/>
          </p:nvPr>
        </p:nvSpPr>
        <p:spPr>
          <a:xfrm>
            <a:off x="6150169" y="2526339"/>
            <a:ext cx="2496674" cy="2497949"/>
          </a:xfrm>
          <a:prstGeom prst="ellipse">
            <a:avLst/>
          </a:prstGeom>
          <a:solidFill>
            <a:srgbClr val="00A651"/>
          </a:solidFill>
        </p:spPr>
        <p:txBody>
          <a:bodyPr anchor="b"/>
          <a:lstStyle>
            <a:lvl1pPr marL="0" indent="0" algn="ctr">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3" name="Text Placeholder 22">
            <a:extLst>
              <a:ext uri="{FF2B5EF4-FFF2-40B4-BE49-F238E27FC236}">
                <a16:creationId xmlns:a16="http://schemas.microsoft.com/office/drawing/2014/main" id="{92862034-E064-9C4D-879D-659D732154FB}"/>
              </a:ext>
            </a:extLst>
          </p:cNvPr>
          <p:cNvSpPr>
            <a:spLocks noGrp="1"/>
          </p:cNvSpPr>
          <p:nvPr>
            <p:ph type="body" sz="quarter" idx="12" hasCustomPrompt="1"/>
          </p:nvPr>
        </p:nvSpPr>
        <p:spPr>
          <a:xfrm>
            <a:off x="6796914" y="3644091"/>
            <a:ext cx="1177441" cy="310208"/>
          </a:xfrm>
          <a:prstGeom prst="rect">
            <a:avLst/>
          </a:prstGeom>
        </p:spPr>
        <p:txBody>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sp>
        <p:nvSpPr>
          <p:cNvPr id="25" name="Text Placeholder 5">
            <a:extLst>
              <a:ext uri="{FF2B5EF4-FFF2-40B4-BE49-F238E27FC236}">
                <a16:creationId xmlns:a16="http://schemas.microsoft.com/office/drawing/2014/main" id="{CD8917C0-6234-2845-B750-68DE31768ACF}"/>
              </a:ext>
            </a:extLst>
          </p:cNvPr>
          <p:cNvSpPr>
            <a:spLocks noGrp="1"/>
          </p:cNvSpPr>
          <p:nvPr>
            <p:ph type="body" sz="quarter" idx="13"/>
          </p:nvPr>
        </p:nvSpPr>
        <p:spPr>
          <a:xfrm>
            <a:off x="7696454" y="852425"/>
            <a:ext cx="3234107" cy="3235759"/>
          </a:xfrm>
          <a:prstGeom prst="ellipse">
            <a:avLst/>
          </a:prstGeom>
          <a:solidFill>
            <a:srgbClr val="74C427"/>
          </a:solidFill>
        </p:spPr>
        <p:txBody>
          <a:bodyPr anchor="b"/>
          <a:lstStyle>
            <a:lvl1pPr marL="0" indent="0" algn="ctr">
              <a:buNone/>
              <a:defRPr sz="17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6" name="Text Placeholder 22">
            <a:extLst>
              <a:ext uri="{FF2B5EF4-FFF2-40B4-BE49-F238E27FC236}">
                <a16:creationId xmlns:a16="http://schemas.microsoft.com/office/drawing/2014/main" id="{79BBCD59-3998-CF43-8A91-DFB77CE0B0D1}"/>
              </a:ext>
            </a:extLst>
          </p:cNvPr>
          <p:cNvSpPr>
            <a:spLocks noGrp="1"/>
          </p:cNvSpPr>
          <p:nvPr>
            <p:ph type="body" sz="quarter" idx="14" hasCustomPrompt="1"/>
          </p:nvPr>
        </p:nvSpPr>
        <p:spPr>
          <a:xfrm>
            <a:off x="8526499" y="2467688"/>
            <a:ext cx="1666629" cy="315641"/>
          </a:xfrm>
          <a:prstGeom prst="rect">
            <a:avLst/>
          </a:prstGeom>
        </p:spPr>
        <p:txBody>
          <a:bodyPr/>
          <a:lstStyle>
            <a:lvl1pPr marL="0" indent="0" algn="ctr">
              <a:buNone/>
              <a:defRPr sz="24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sp>
        <p:nvSpPr>
          <p:cNvPr id="27" name="Text Placeholder 5">
            <a:extLst>
              <a:ext uri="{FF2B5EF4-FFF2-40B4-BE49-F238E27FC236}">
                <a16:creationId xmlns:a16="http://schemas.microsoft.com/office/drawing/2014/main" id="{F8B7898E-F4E3-AF4C-A254-99CD76221F85}"/>
              </a:ext>
            </a:extLst>
          </p:cNvPr>
          <p:cNvSpPr>
            <a:spLocks noGrp="1"/>
          </p:cNvSpPr>
          <p:nvPr>
            <p:ph type="body" sz="quarter" idx="15"/>
          </p:nvPr>
        </p:nvSpPr>
        <p:spPr>
          <a:xfrm>
            <a:off x="8213917" y="3772697"/>
            <a:ext cx="2138439" cy="2139531"/>
          </a:xfrm>
          <a:prstGeom prst="ellipse">
            <a:avLst/>
          </a:prstGeom>
          <a:solidFill>
            <a:srgbClr val="007B3B"/>
          </a:solidFill>
        </p:spPr>
        <p:txBody>
          <a:bodyPr anchor="b"/>
          <a:lstStyle>
            <a:lvl1pPr marL="0" indent="0" algn="ctr">
              <a:buNone/>
              <a:defRPr sz="12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8" name="Text Placeholder 22">
            <a:extLst>
              <a:ext uri="{FF2B5EF4-FFF2-40B4-BE49-F238E27FC236}">
                <a16:creationId xmlns:a16="http://schemas.microsoft.com/office/drawing/2014/main" id="{B12050FC-1B2A-CD45-969B-AA56FE58DCA7}"/>
              </a:ext>
            </a:extLst>
          </p:cNvPr>
          <p:cNvSpPr>
            <a:spLocks noGrp="1"/>
          </p:cNvSpPr>
          <p:nvPr>
            <p:ph type="body" sz="quarter" idx="16" hasCustomPrompt="1"/>
          </p:nvPr>
        </p:nvSpPr>
        <p:spPr>
          <a:xfrm>
            <a:off x="8699835" y="4714080"/>
            <a:ext cx="1177441" cy="310208"/>
          </a:xfrm>
          <a:prstGeom prst="rect">
            <a:avLst/>
          </a:prstGeom>
        </p:spPr>
        <p:txBody>
          <a:bodyPr/>
          <a:lstStyle>
            <a:lvl1pPr marL="0" indent="0" algn="ctr">
              <a:buNone/>
              <a:defRPr sz="16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pic>
        <p:nvPicPr>
          <p:cNvPr id="12" name="Picture 11">
            <a:extLst>
              <a:ext uri="{FF2B5EF4-FFF2-40B4-BE49-F238E27FC236}">
                <a16:creationId xmlns:a16="http://schemas.microsoft.com/office/drawing/2014/main" id="{70102BCA-CB3C-774B-8F07-78C6A57C1155}"/>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2839286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E164D18-EBA8-B449-93DE-6FA11B22F2BD}"/>
              </a:ext>
            </a:extLst>
          </p:cNvPr>
          <p:cNvPicPr>
            <a:picLocks noChangeAspect="1"/>
          </p:cNvPicPr>
          <p:nvPr userDrawn="1"/>
        </p:nvPicPr>
        <p:blipFill>
          <a:blip r:embed="rId2"/>
          <a:stretch>
            <a:fillRect/>
          </a:stretch>
        </p:blipFill>
        <p:spPr>
          <a:xfrm>
            <a:off x="7034009" y="2954622"/>
            <a:ext cx="608650" cy="672317"/>
          </a:xfrm>
          <a:prstGeom prst="rect">
            <a:avLst/>
          </a:prstGeom>
        </p:spPr>
      </p:pic>
      <p:sp>
        <p:nvSpPr>
          <p:cNvPr id="3" name="Text Placeholder 2">
            <a:extLst>
              <a:ext uri="{FF2B5EF4-FFF2-40B4-BE49-F238E27FC236}">
                <a16:creationId xmlns:a16="http://schemas.microsoft.com/office/drawing/2014/main" id="{286E4752-EC90-CB4F-A419-6DD94258A6FE}"/>
              </a:ext>
            </a:extLst>
          </p:cNvPr>
          <p:cNvSpPr>
            <a:spLocks noGrp="1"/>
          </p:cNvSpPr>
          <p:nvPr>
            <p:ph type="body" sz="quarter" idx="10" hasCustomPrompt="1"/>
          </p:nvPr>
        </p:nvSpPr>
        <p:spPr>
          <a:xfrm>
            <a:off x="835619" y="1146821"/>
            <a:ext cx="5087995" cy="627635"/>
          </a:xfrm>
          <a:prstGeom prst="rect">
            <a:avLst/>
          </a:prstGeom>
        </p:spPr>
        <p:txBody>
          <a:bodyPr/>
          <a:lstStyle>
            <a:lvl1pPr marL="0" indent="0">
              <a:buNone/>
              <a:defRPr sz="3600" b="1" i="0">
                <a:latin typeface="Calibri" panose="020F0502020204030204" pitchFamily="34" charset="0"/>
                <a:cs typeface="Calibri" panose="020F0502020204030204" pitchFamily="34" charset="0"/>
              </a:defRPr>
            </a:lvl1pPr>
          </a:lstStyle>
          <a:p>
            <a:pPr lvl="0"/>
            <a:r>
              <a:rPr lang="en-US" dirty="0"/>
              <a:t>Vestibulum </a:t>
            </a:r>
            <a:r>
              <a:rPr lang="en-US" dirty="0" err="1"/>
              <a:t>Fusce</a:t>
            </a:r>
            <a:endParaRPr lang="en-US" dirty="0"/>
          </a:p>
        </p:txBody>
      </p:sp>
      <p:sp>
        <p:nvSpPr>
          <p:cNvPr id="6" name="Text Placeholder 5">
            <a:extLst>
              <a:ext uri="{FF2B5EF4-FFF2-40B4-BE49-F238E27FC236}">
                <a16:creationId xmlns:a16="http://schemas.microsoft.com/office/drawing/2014/main" id="{9414B894-FDEB-9244-A43E-85BDC9285BF2}"/>
              </a:ext>
            </a:extLst>
          </p:cNvPr>
          <p:cNvSpPr>
            <a:spLocks noGrp="1"/>
          </p:cNvSpPr>
          <p:nvPr>
            <p:ph type="body" sz="quarter" idx="11"/>
          </p:nvPr>
        </p:nvSpPr>
        <p:spPr>
          <a:xfrm>
            <a:off x="6150169" y="2526339"/>
            <a:ext cx="2496674" cy="2497949"/>
          </a:xfrm>
          <a:prstGeom prst="ellipse">
            <a:avLst/>
          </a:prstGeom>
          <a:solidFill>
            <a:srgbClr val="00A651"/>
          </a:solidFill>
        </p:spPr>
        <p:txBody>
          <a:bodyPr anchor="b"/>
          <a:lstStyle>
            <a:lvl1pPr marL="0" indent="0" algn="ctr">
              <a:buNone/>
              <a:defRPr sz="14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3" name="Text Placeholder 22">
            <a:extLst>
              <a:ext uri="{FF2B5EF4-FFF2-40B4-BE49-F238E27FC236}">
                <a16:creationId xmlns:a16="http://schemas.microsoft.com/office/drawing/2014/main" id="{92862034-E064-9C4D-879D-659D732154FB}"/>
              </a:ext>
            </a:extLst>
          </p:cNvPr>
          <p:cNvSpPr>
            <a:spLocks noGrp="1"/>
          </p:cNvSpPr>
          <p:nvPr>
            <p:ph type="body" sz="quarter" idx="12" hasCustomPrompt="1"/>
          </p:nvPr>
        </p:nvSpPr>
        <p:spPr>
          <a:xfrm>
            <a:off x="6796914" y="3644091"/>
            <a:ext cx="1177441" cy="310208"/>
          </a:xfrm>
          <a:prstGeom prst="rect">
            <a:avLst/>
          </a:prstGeom>
        </p:spPr>
        <p:txBody>
          <a:bodyPr/>
          <a:lstStyle>
            <a:lvl1pPr marL="0" indent="0" algn="ctr">
              <a:buNone/>
              <a:defRPr sz="18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sp>
        <p:nvSpPr>
          <p:cNvPr id="25" name="Text Placeholder 5">
            <a:extLst>
              <a:ext uri="{FF2B5EF4-FFF2-40B4-BE49-F238E27FC236}">
                <a16:creationId xmlns:a16="http://schemas.microsoft.com/office/drawing/2014/main" id="{CD8917C0-6234-2845-B750-68DE31768ACF}"/>
              </a:ext>
            </a:extLst>
          </p:cNvPr>
          <p:cNvSpPr>
            <a:spLocks noGrp="1"/>
          </p:cNvSpPr>
          <p:nvPr>
            <p:ph type="body" sz="quarter" idx="13"/>
          </p:nvPr>
        </p:nvSpPr>
        <p:spPr>
          <a:xfrm>
            <a:off x="7696454" y="852425"/>
            <a:ext cx="3234107" cy="3235759"/>
          </a:xfrm>
          <a:prstGeom prst="ellipse">
            <a:avLst/>
          </a:prstGeom>
          <a:solidFill>
            <a:srgbClr val="74C427"/>
          </a:solidFill>
        </p:spPr>
        <p:txBody>
          <a:bodyPr anchor="b"/>
          <a:lstStyle>
            <a:lvl1pPr marL="0" indent="0" algn="ctr">
              <a:buNone/>
              <a:defRPr sz="17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6" name="Text Placeholder 22">
            <a:extLst>
              <a:ext uri="{FF2B5EF4-FFF2-40B4-BE49-F238E27FC236}">
                <a16:creationId xmlns:a16="http://schemas.microsoft.com/office/drawing/2014/main" id="{79BBCD59-3998-CF43-8A91-DFB77CE0B0D1}"/>
              </a:ext>
            </a:extLst>
          </p:cNvPr>
          <p:cNvSpPr>
            <a:spLocks noGrp="1"/>
          </p:cNvSpPr>
          <p:nvPr>
            <p:ph type="body" sz="quarter" idx="14" hasCustomPrompt="1"/>
          </p:nvPr>
        </p:nvSpPr>
        <p:spPr>
          <a:xfrm>
            <a:off x="8526499" y="2467688"/>
            <a:ext cx="1666629" cy="315641"/>
          </a:xfrm>
          <a:prstGeom prst="rect">
            <a:avLst/>
          </a:prstGeom>
        </p:spPr>
        <p:txBody>
          <a:bodyPr/>
          <a:lstStyle>
            <a:lvl1pPr marL="0" indent="0" algn="ctr">
              <a:buNone/>
              <a:defRPr sz="24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sp>
        <p:nvSpPr>
          <p:cNvPr id="27" name="Text Placeholder 5">
            <a:extLst>
              <a:ext uri="{FF2B5EF4-FFF2-40B4-BE49-F238E27FC236}">
                <a16:creationId xmlns:a16="http://schemas.microsoft.com/office/drawing/2014/main" id="{F8B7898E-F4E3-AF4C-A254-99CD76221F85}"/>
              </a:ext>
            </a:extLst>
          </p:cNvPr>
          <p:cNvSpPr>
            <a:spLocks noGrp="1"/>
          </p:cNvSpPr>
          <p:nvPr>
            <p:ph type="body" sz="quarter" idx="15"/>
          </p:nvPr>
        </p:nvSpPr>
        <p:spPr>
          <a:xfrm>
            <a:off x="8213917" y="3772697"/>
            <a:ext cx="2138439" cy="2139531"/>
          </a:xfrm>
          <a:prstGeom prst="ellipse">
            <a:avLst/>
          </a:prstGeom>
          <a:solidFill>
            <a:srgbClr val="007B3B"/>
          </a:solidFill>
        </p:spPr>
        <p:txBody>
          <a:bodyPr anchor="b"/>
          <a:lstStyle>
            <a:lvl1pPr marL="0" indent="0" algn="ctr">
              <a:buNone/>
              <a:defRPr sz="1200">
                <a:solidFill>
                  <a:schemeClr val="bg1"/>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endParaRPr lang="en-US" dirty="0"/>
          </a:p>
          <a:p>
            <a:pPr lvl="0"/>
            <a:endParaRPr lang="en-US" dirty="0"/>
          </a:p>
          <a:p>
            <a:pPr lvl="0"/>
            <a:endParaRPr lang="en-US" dirty="0"/>
          </a:p>
          <a:p>
            <a:pPr lvl="0"/>
            <a:r>
              <a:rPr lang="en-US" dirty="0"/>
              <a:t>Vestibulum in </a:t>
            </a:r>
            <a:r>
              <a:rPr lang="en-US" dirty="0" err="1"/>
              <a:t>leo</a:t>
            </a:r>
            <a:r>
              <a:rPr lang="en-US" dirty="0"/>
              <a:t> </a:t>
            </a:r>
            <a:r>
              <a:rPr lang="en-US" dirty="0" err="1"/>
              <a:t>mattis</a:t>
            </a:r>
            <a:r>
              <a:rPr lang="en-US" dirty="0"/>
              <a:t>, </a:t>
            </a:r>
            <a:r>
              <a:rPr lang="en-US" dirty="0" err="1"/>
              <a:t>dapibus</a:t>
            </a:r>
            <a:r>
              <a:rPr lang="en-US" dirty="0"/>
              <a:t> </a:t>
            </a:r>
            <a:r>
              <a:rPr lang="en-US" dirty="0" err="1"/>
              <a:t>odio</a:t>
            </a:r>
            <a:r>
              <a:rPr lang="en-US" dirty="0"/>
              <a:t> semper</a:t>
            </a:r>
          </a:p>
        </p:txBody>
      </p:sp>
      <p:sp>
        <p:nvSpPr>
          <p:cNvPr id="28" name="Text Placeholder 22">
            <a:extLst>
              <a:ext uri="{FF2B5EF4-FFF2-40B4-BE49-F238E27FC236}">
                <a16:creationId xmlns:a16="http://schemas.microsoft.com/office/drawing/2014/main" id="{B12050FC-1B2A-CD45-969B-AA56FE58DCA7}"/>
              </a:ext>
            </a:extLst>
          </p:cNvPr>
          <p:cNvSpPr>
            <a:spLocks noGrp="1"/>
          </p:cNvSpPr>
          <p:nvPr>
            <p:ph type="body" sz="quarter" idx="16" hasCustomPrompt="1"/>
          </p:nvPr>
        </p:nvSpPr>
        <p:spPr>
          <a:xfrm>
            <a:off x="8699835" y="4714080"/>
            <a:ext cx="1177441" cy="310208"/>
          </a:xfrm>
          <a:prstGeom prst="rect">
            <a:avLst/>
          </a:prstGeom>
        </p:spPr>
        <p:txBody>
          <a:bodyPr/>
          <a:lstStyle>
            <a:lvl1pPr marL="0" indent="0" algn="ctr">
              <a:buNone/>
              <a:defRPr sz="1600" b="1" i="0">
                <a:solidFill>
                  <a:schemeClr val="bg1"/>
                </a:solidFill>
                <a:latin typeface="Calibri" panose="020F0502020204030204" pitchFamily="34" charset="0"/>
                <a:cs typeface="Calibri" panose="020F0502020204030204"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Title title</a:t>
            </a:r>
          </a:p>
        </p:txBody>
      </p:sp>
      <p:pic>
        <p:nvPicPr>
          <p:cNvPr id="4" name="Picture 3">
            <a:extLst>
              <a:ext uri="{FF2B5EF4-FFF2-40B4-BE49-F238E27FC236}">
                <a16:creationId xmlns:a16="http://schemas.microsoft.com/office/drawing/2014/main" id="{40334109-01A4-F84B-B50C-7A84B1BEECF7}"/>
              </a:ext>
            </a:extLst>
          </p:cNvPr>
          <p:cNvPicPr>
            <a:picLocks noChangeAspect="1"/>
          </p:cNvPicPr>
          <p:nvPr userDrawn="1"/>
        </p:nvPicPr>
        <p:blipFill>
          <a:blip r:embed="rId3"/>
          <a:stretch>
            <a:fillRect/>
          </a:stretch>
        </p:blipFill>
        <p:spPr>
          <a:xfrm>
            <a:off x="840736" y="1976288"/>
            <a:ext cx="4572000" cy="3048000"/>
          </a:xfrm>
          <a:prstGeom prst="rect">
            <a:avLst/>
          </a:prstGeom>
        </p:spPr>
      </p:pic>
      <p:pic>
        <p:nvPicPr>
          <p:cNvPr id="12" name="Picture 11">
            <a:extLst>
              <a:ext uri="{FF2B5EF4-FFF2-40B4-BE49-F238E27FC236}">
                <a16:creationId xmlns:a16="http://schemas.microsoft.com/office/drawing/2014/main" id="{E081B134-4988-6A41-9FC1-3ACF0762FBF2}"/>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3661422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E164D18-EBA8-B449-93DE-6FA11B22F2BD}"/>
              </a:ext>
            </a:extLst>
          </p:cNvPr>
          <p:cNvPicPr>
            <a:picLocks noChangeAspect="1"/>
          </p:cNvPicPr>
          <p:nvPr userDrawn="1"/>
        </p:nvPicPr>
        <p:blipFill>
          <a:blip r:embed="rId2"/>
          <a:stretch>
            <a:fillRect/>
          </a:stretch>
        </p:blipFill>
        <p:spPr>
          <a:xfrm>
            <a:off x="7034009" y="2954622"/>
            <a:ext cx="608650" cy="672317"/>
          </a:xfrm>
          <a:prstGeom prst="rect">
            <a:avLst/>
          </a:prstGeom>
        </p:spPr>
      </p:pic>
      <p:pic>
        <p:nvPicPr>
          <p:cNvPr id="12" name="Picture 11">
            <a:extLst>
              <a:ext uri="{FF2B5EF4-FFF2-40B4-BE49-F238E27FC236}">
                <a16:creationId xmlns:a16="http://schemas.microsoft.com/office/drawing/2014/main" id="{08653098-6333-BD47-8310-F89FCE14A0C5}"/>
              </a:ext>
            </a:extLst>
          </p:cNvPr>
          <p:cNvPicPr>
            <a:picLocks noChangeAspect="1"/>
          </p:cNvPicPr>
          <p:nvPr userDrawn="1"/>
        </p:nvPicPr>
        <p:blipFill>
          <a:blip r:embed="rId3"/>
          <a:stretch>
            <a:fillRect/>
          </a:stretch>
        </p:blipFill>
        <p:spPr>
          <a:xfrm>
            <a:off x="6396000" y="762701"/>
            <a:ext cx="4940300" cy="4572000"/>
          </a:xfrm>
          <a:prstGeom prst="rect">
            <a:avLst/>
          </a:prstGeom>
        </p:spPr>
      </p:pic>
      <p:sp>
        <p:nvSpPr>
          <p:cNvPr id="9" name="Text Placeholder 8">
            <a:extLst>
              <a:ext uri="{FF2B5EF4-FFF2-40B4-BE49-F238E27FC236}">
                <a16:creationId xmlns:a16="http://schemas.microsoft.com/office/drawing/2014/main" id="{FBEAAAE7-334D-194A-87CE-437CE840076D}"/>
              </a:ext>
            </a:extLst>
          </p:cNvPr>
          <p:cNvSpPr>
            <a:spLocks noGrp="1"/>
          </p:cNvSpPr>
          <p:nvPr>
            <p:ph type="body" sz="quarter" idx="10" hasCustomPrompt="1"/>
          </p:nvPr>
        </p:nvSpPr>
        <p:spPr>
          <a:xfrm>
            <a:off x="534450" y="627950"/>
            <a:ext cx="3650093" cy="549921"/>
          </a:xfrm>
          <a:prstGeom prst="rect">
            <a:avLst/>
          </a:prstGeom>
        </p:spPr>
        <p:txBody>
          <a:bodyPr/>
          <a:lstStyle>
            <a:lvl1pPr marL="0" indent="0">
              <a:buNone/>
              <a:defRPr sz="3600" b="1" i="0">
                <a:latin typeface="Calibri" panose="020F0502020204030204" pitchFamily="34" charset="0"/>
                <a:cs typeface="Calibri" panose="020F0502020204030204" pitchFamily="34" charset="0"/>
              </a:defRPr>
            </a:lvl1pPr>
          </a:lstStyle>
          <a:p>
            <a:pPr lvl="0"/>
            <a:r>
              <a:rPr lang="en-US" dirty="0"/>
              <a:t>Vestibulum </a:t>
            </a:r>
            <a:r>
              <a:rPr lang="en-US" dirty="0" err="1"/>
              <a:t>Fusce</a:t>
            </a:r>
            <a:endParaRPr lang="en-US" dirty="0"/>
          </a:p>
        </p:txBody>
      </p:sp>
      <p:sp>
        <p:nvSpPr>
          <p:cNvPr id="17" name="Text Placeholder 8">
            <a:extLst>
              <a:ext uri="{FF2B5EF4-FFF2-40B4-BE49-F238E27FC236}">
                <a16:creationId xmlns:a16="http://schemas.microsoft.com/office/drawing/2014/main" id="{80BF8A2C-4924-2540-85C0-4AAA48F0F319}"/>
              </a:ext>
            </a:extLst>
          </p:cNvPr>
          <p:cNvSpPr>
            <a:spLocks noGrp="1"/>
          </p:cNvSpPr>
          <p:nvPr>
            <p:ph type="body" sz="quarter" idx="11" hasCustomPrompt="1"/>
          </p:nvPr>
        </p:nvSpPr>
        <p:spPr>
          <a:xfrm>
            <a:off x="534450" y="1601759"/>
            <a:ext cx="1878119" cy="343277"/>
          </a:xfrm>
          <a:prstGeom prst="rect">
            <a:avLst/>
          </a:prstGeom>
        </p:spPr>
        <p:txBody>
          <a:bodyPr/>
          <a:lstStyle>
            <a:lvl1pPr marL="0" indent="0">
              <a:buNone/>
              <a:defRPr sz="18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18" name="Text Placeholder 8">
            <a:extLst>
              <a:ext uri="{FF2B5EF4-FFF2-40B4-BE49-F238E27FC236}">
                <a16:creationId xmlns:a16="http://schemas.microsoft.com/office/drawing/2014/main" id="{E921D3C0-CFDE-0F47-BC9D-F6DBE5DDFA8A}"/>
              </a:ext>
            </a:extLst>
          </p:cNvPr>
          <p:cNvSpPr>
            <a:spLocks noGrp="1"/>
          </p:cNvSpPr>
          <p:nvPr>
            <p:ph type="body" sz="quarter" idx="12" hasCustomPrompt="1"/>
          </p:nvPr>
        </p:nvSpPr>
        <p:spPr>
          <a:xfrm>
            <a:off x="534450" y="1945036"/>
            <a:ext cx="4512831" cy="790414"/>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8">
            <a:extLst>
              <a:ext uri="{FF2B5EF4-FFF2-40B4-BE49-F238E27FC236}">
                <a16:creationId xmlns:a16="http://schemas.microsoft.com/office/drawing/2014/main" id="{09C8D130-4F36-B943-97D3-9E3A4A0D3C70}"/>
              </a:ext>
            </a:extLst>
          </p:cNvPr>
          <p:cNvSpPr>
            <a:spLocks noGrp="1"/>
          </p:cNvSpPr>
          <p:nvPr>
            <p:ph type="body" sz="quarter" idx="13" hasCustomPrompt="1"/>
          </p:nvPr>
        </p:nvSpPr>
        <p:spPr>
          <a:xfrm>
            <a:off x="1392023" y="3042295"/>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1" name="Text Placeholder 8">
            <a:extLst>
              <a:ext uri="{FF2B5EF4-FFF2-40B4-BE49-F238E27FC236}">
                <a16:creationId xmlns:a16="http://schemas.microsoft.com/office/drawing/2014/main" id="{F1966D5C-0A3D-474B-B86D-D5A6326A139B}"/>
              </a:ext>
            </a:extLst>
          </p:cNvPr>
          <p:cNvSpPr>
            <a:spLocks noGrp="1"/>
          </p:cNvSpPr>
          <p:nvPr>
            <p:ph type="body" sz="quarter" idx="14" hasCustomPrompt="1"/>
          </p:nvPr>
        </p:nvSpPr>
        <p:spPr>
          <a:xfrm>
            <a:off x="1392023" y="3385572"/>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2" name="Text Placeholder 8">
            <a:extLst>
              <a:ext uri="{FF2B5EF4-FFF2-40B4-BE49-F238E27FC236}">
                <a16:creationId xmlns:a16="http://schemas.microsoft.com/office/drawing/2014/main" id="{150D636C-E8BC-5B47-BDAA-04DA3495D942}"/>
              </a:ext>
            </a:extLst>
          </p:cNvPr>
          <p:cNvSpPr>
            <a:spLocks noGrp="1"/>
          </p:cNvSpPr>
          <p:nvPr>
            <p:ph type="body" sz="quarter" idx="15" hasCustomPrompt="1"/>
          </p:nvPr>
        </p:nvSpPr>
        <p:spPr>
          <a:xfrm>
            <a:off x="1392023" y="4132342"/>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4" name="Text Placeholder 8">
            <a:extLst>
              <a:ext uri="{FF2B5EF4-FFF2-40B4-BE49-F238E27FC236}">
                <a16:creationId xmlns:a16="http://schemas.microsoft.com/office/drawing/2014/main" id="{A737B1A8-8073-0C4D-BC0F-FDFFF7CE369B}"/>
              </a:ext>
            </a:extLst>
          </p:cNvPr>
          <p:cNvSpPr>
            <a:spLocks noGrp="1"/>
          </p:cNvSpPr>
          <p:nvPr>
            <p:ph type="body" sz="quarter" idx="16" hasCustomPrompt="1"/>
          </p:nvPr>
        </p:nvSpPr>
        <p:spPr>
          <a:xfrm>
            <a:off x="1392023" y="4475619"/>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9" name="Text Placeholder 8">
            <a:extLst>
              <a:ext uri="{FF2B5EF4-FFF2-40B4-BE49-F238E27FC236}">
                <a16:creationId xmlns:a16="http://schemas.microsoft.com/office/drawing/2014/main" id="{862FE571-C1E1-C243-9966-F8DA13A0B740}"/>
              </a:ext>
            </a:extLst>
          </p:cNvPr>
          <p:cNvSpPr>
            <a:spLocks noGrp="1"/>
          </p:cNvSpPr>
          <p:nvPr>
            <p:ph type="body" sz="quarter" idx="17" hasCustomPrompt="1"/>
          </p:nvPr>
        </p:nvSpPr>
        <p:spPr>
          <a:xfrm>
            <a:off x="1392023" y="5222389"/>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30" name="Text Placeholder 8">
            <a:extLst>
              <a:ext uri="{FF2B5EF4-FFF2-40B4-BE49-F238E27FC236}">
                <a16:creationId xmlns:a16="http://schemas.microsoft.com/office/drawing/2014/main" id="{97C713D8-5D4C-244A-B744-1A23B316CEF9}"/>
              </a:ext>
            </a:extLst>
          </p:cNvPr>
          <p:cNvSpPr>
            <a:spLocks noGrp="1"/>
          </p:cNvSpPr>
          <p:nvPr>
            <p:ph type="body" sz="quarter" idx="18" hasCustomPrompt="1"/>
          </p:nvPr>
        </p:nvSpPr>
        <p:spPr>
          <a:xfrm>
            <a:off x="1392023" y="5565666"/>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pic>
        <p:nvPicPr>
          <p:cNvPr id="14" name="Picture 13">
            <a:extLst>
              <a:ext uri="{FF2B5EF4-FFF2-40B4-BE49-F238E27FC236}">
                <a16:creationId xmlns:a16="http://schemas.microsoft.com/office/drawing/2014/main" id="{0F800806-02EF-7E46-A966-350A5F99B8B0}"/>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1470149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E164D18-EBA8-B449-93DE-6FA11B22F2BD}"/>
              </a:ext>
            </a:extLst>
          </p:cNvPr>
          <p:cNvPicPr>
            <a:picLocks noChangeAspect="1"/>
          </p:cNvPicPr>
          <p:nvPr userDrawn="1"/>
        </p:nvPicPr>
        <p:blipFill>
          <a:blip r:embed="rId2"/>
          <a:stretch>
            <a:fillRect/>
          </a:stretch>
        </p:blipFill>
        <p:spPr>
          <a:xfrm>
            <a:off x="7034009" y="2954622"/>
            <a:ext cx="608650" cy="672317"/>
          </a:xfrm>
          <a:prstGeom prst="rect">
            <a:avLst/>
          </a:prstGeom>
        </p:spPr>
      </p:pic>
      <p:sp>
        <p:nvSpPr>
          <p:cNvPr id="9" name="Text Placeholder 8">
            <a:extLst>
              <a:ext uri="{FF2B5EF4-FFF2-40B4-BE49-F238E27FC236}">
                <a16:creationId xmlns:a16="http://schemas.microsoft.com/office/drawing/2014/main" id="{FBEAAAE7-334D-194A-87CE-437CE840076D}"/>
              </a:ext>
            </a:extLst>
          </p:cNvPr>
          <p:cNvSpPr>
            <a:spLocks noGrp="1"/>
          </p:cNvSpPr>
          <p:nvPr>
            <p:ph type="body" sz="quarter" idx="10" hasCustomPrompt="1"/>
          </p:nvPr>
        </p:nvSpPr>
        <p:spPr>
          <a:xfrm>
            <a:off x="534450" y="627950"/>
            <a:ext cx="3650093" cy="549921"/>
          </a:xfrm>
          <a:prstGeom prst="rect">
            <a:avLst/>
          </a:prstGeom>
        </p:spPr>
        <p:txBody>
          <a:bodyPr/>
          <a:lstStyle>
            <a:lvl1pPr marL="0" indent="0">
              <a:buNone/>
              <a:defRPr sz="3600" b="1" i="0">
                <a:latin typeface="Calibri" panose="020F0502020204030204" pitchFamily="34" charset="0"/>
                <a:cs typeface="Calibri" panose="020F0502020204030204" pitchFamily="34" charset="0"/>
              </a:defRPr>
            </a:lvl1pPr>
          </a:lstStyle>
          <a:p>
            <a:pPr lvl="0"/>
            <a:r>
              <a:rPr lang="en-US" dirty="0"/>
              <a:t>Vestibulum </a:t>
            </a:r>
            <a:r>
              <a:rPr lang="en-US" dirty="0" err="1"/>
              <a:t>Fusce</a:t>
            </a:r>
            <a:endParaRPr lang="en-US" dirty="0"/>
          </a:p>
        </p:txBody>
      </p:sp>
      <p:sp>
        <p:nvSpPr>
          <p:cNvPr id="17" name="Text Placeholder 8">
            <a:extLst>
              <a:ext uri="{FF2B5EF4-FFF2-40B4-BE49-F238E27FC236}">
                <a16:creationId xmlns:a16="http://schemas.microsoft.com/office/drawing/2014/main" id="{80BF8A2C-4924-2540-85C0-4AAA48F0F319}"/>
              </a:ext>
            </a:extLst>
          </p:cNvPr>
          <p:cNvSpPr>
            <a:spLocks noGrp="1"/>
          </p:cNvSpPr>
          <p:nvPr>
            <p:ph type="body" sz="quarter" idx="11" hasCustomPrompt="1"/>
          </p:nvPr>
        </p:nvSpPr>
        <p:spPr>
          <a:xfrm>
            <a:off x="534450" y="1601759"/>
            <a:ext cx="1878119" cy="343277"/>
          </a:xfrm>
          <a:prstGeom prst="rect">
            <a:avLst/>
          </a:prstGeom>
        </p:spPr>
        <p:txBody>
          <a:bodyPr/>
          <a:lstStyle>
            <a:lvl1pPr marL="0" indent="0">
              <a:buNone/>
              <a:defRPr sz="18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18" name="Text Placeholder 8">
            <a:extLst>
              <a:ext uri="{FF2B5EF4-FFF2-40B4-BE49-F238E27FC236}">
                <a16:creationId xmlns:a16="http://schemas.microsoft.com/office/drawing/2014/main" id="{E921D3C0-CFDE-0F47-BC9D-F6DBE5DDFA8A}"/>
              </a:ext>
            </a:extLst>
          </p:cNvPr>
          <p:cNvSpPr>
            <a:spLocks noGrp="1"/>
          </p:cNvSpPr>
          <p:nvPr>
            <p:ph type="body" sz="quarter" idx="12" hasCustomPrompt="1"/>
          </p:nvPr>
        </p:nvSpPr>
        <p:spPr>
          <a:xfrm>
            <a:off x="534450" y="1945036"/>
            <a:ext cx="4512831" cy="790414"/>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8">
            <a:extLst>
              <a:ext uri="{FF2B5EF4-FFF2-40B4-BE49-F238E27FC236}">
                <a16:creationId xmlns:a16="http://schemas.microsoft.com/office/drawing/2014/main" id="{09C8D130-4F36-B943-97D3-9E3A4A0D3C70}"/>
              </a:ext>
            </a:extLst>
          </p:cNvPr>
          <p:cNvSpPr>
            <a:spLocks noGrp="1"/>
          </p:cNvSpPr>
          <p:nvPr>
            <p:ph type="body" sz="quarter" idx="13" hasCustomPrompt="1"/>
          </p:nvPr>
        </p:nvSpPr>
        <p:spPr>
          <a:xfrm>
            <a:off x="1392023" y="3042295"/>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1" name="Text Placeholder 8">
            <a:extLst>
              <a:ext uri="{FF2B5EF4-FFF2-40B4-BE49-F238E27FC236}">
                <a16:creationId xmlns:a16="http://schemas.microsoft.com/office/drawing/2014/main" id="{F1966D5C-0A3D-474B-B86D-D5A6326A139B}"/>
              </a:ext>
            </a:extLst>
          </p:cNvPr>
          <p:cNvSpPr>
            <a:spLocks noGrp="1"/>
          </p:cNvSpPr>
          <p:nvPr>
            <p:ph type="body" sz="quarter" idx="14" hasCustomPrompt="1"/>
          </p:nvPr>
        </p:nvSpPr>
        <p:spPr>
          <a:xfrm>
            <a:off x="1392023" y="3385572"/>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2" name="Text Placeholder 8">
            <a:extLst>
              <a:ext uri="{FF2B5EF4-FFF2-40B4-BE49-F238E27FC236}">
                <a16:creationId xmlns:a16="http://schemas.microsoft.com/office/drawing/2014/main" id="{150D636C-E8BC-5B47-BDAA-04DA3495D942}"/>
              </a:ext>
            </a:extLst>
          </p:cNvPr>
          <p:cNvSpPr>
            <a:spLocks noGrp="1"/>
          </p:cNvSpPr>
          <p:nvPr>
            <p:ph type="body" sz="quarter" idx="15" hasCustomPrompt="1"/>
          </p:nvPr>
        </p:nvSpPr>
        <p:spPr>
          <a:xfrm>
            <a:off x="1392023" y="4132342"/>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4" name="Text Placeholder 8">
            <a:extLst>
              <a:ext uri="{FF2B5EF4-FFF2-40B4-BE49-F238E27FC236}">
                <a16:creationId xmlns:a16="http://schemas.microsoft.com/office/drawing/2014/main" id="{A737B1A8-8073-0C4D-BC0F-FDFFF7CE369B}"/>
              </a:ext>
            </a:extLst>
          </p:cNvPr>
          <p:cNvSpPr>
            <a:spLocks noGrp="1"/>
          </p:cNvSpPr>
          <p:nvPr>
            <p:ph type="body" sz="quarter" idx="16" hasCustomPrompt="1"/>
          </p:nvPr>
        </p:nvSpPr>
        <p:spPr>
          <a:xfrm>
            <a:off x="1392023" y="4475619"/>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9" name="Text Placeholder 8">
            <a:extLst>
              <a:ext uri="{FF2B5EF4-FFF2-40B4-BE49-F238E27FC236}">
                <a16:creationId xmlns:a16="http://schemas.microsoft.com/office/drawing/2014/main" id="{862FE571-C1E1-C243-9966-F8DA13A0B740}"/>
              </a:ext>
            </a:extLst>
          </p:cNvPr>
          <p:cNvSpPr>
            <a:spLocks noGrp="1"/>
          </p:cNvSpPr>
          <p:nvPr>
            <p:ph type="body" sz="quarter" idx="17" hasCustomPrompt="1"/>
          </p:nvPr>
        </p:nvSpPr>
        <p:spPr>
          <a:xfrm>
            <a:off x="1392023" y="5222389"/>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30" name="Text Placeholder 8">
            <a:extLst>
              <a:ext uri="{FF2B5EF4-FFF2-40B4-BE49-F238E27FC236}">
                <a16:creationId xmlns:a16="http://schemas.microsoft.com/office/drawing/2014/main" id="{97C713D8-5D4C-244A-B744-1A23B316CEF9}"/>
              </a:ext>
            </a:extLst>
          </p:cNvPr>
          <p:cNvSpPr>
            <a:spLocks noGrp="1"/>
          </p:cNvSpPr>
          <p:nvPr>
            <p:ph type="body" sz="quarter" idx="18" hasCustomPrompt="1"/>
          </p:nvPr>
        </p:nvSpPr>
        <p:spPr>
          <a:xfrm>
            <a:off x="1392023" y="5565666"/>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pic>
        <p:nvPicPr>
          <p:cNvPr id="14" name="Picture 13">
            <a:extLst>
              <a:ext uri="{FF2B5EF4-FFF2-40B4-BE49-F238E27FC236}">
                <a16:creationId xmlns:a16="http://schemas.microsoft.com/office/drawing/2014/main" id="{C8AE6DA7-0E04-5545-8EA0-799DC93CF2A9}"/>
              </a:ext>
            </a:extLst>
          </p:cNvPr>
          <p:cNvPicPr>
            <a:picLocks noChangeAspect="1"/>
          </p:cNvPicPr>
          <p:nvPr userDrawn="1"/>
        </p:nvPicPr>
        <p:blipFill>
          <a:blip r:embed="rId3"/>
          <a:stretch>
            <a:fillRect/>
          </a:stretch>
        </p:blipFill>
        <p:spPr>
          <a:xfrm>
            <a:off x="6530151" y="775474"/>
            <a:ext cx="4940300" cy="4572000"/>
          </a:xfrm>
          <a:prstGeom prst="rect">
            <a:avLst/>
          </a:prstGeom>
        </p:spPr>
      </p:pic>
      <p:pic>
        <p:nvPicPr>
          <p:cNvPr id="15" name="Picture 14">
            <a:extLst>
              <a:ext uri="{FF2B5EF4-FFF2-40B4-BE49-F238E27FC236}">
                <a16:creationId xmlns:a16="http://schemas.microsoft.com/office/drawing/2014/main" id="{02474DBF-DBE9-004B-B1FB-A2585F48FADD}"/>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10621025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E164D18-EBA8-B449-93DE-6FA11B22F2BD}"/>
              </a:ext>
            </a:extLst>
          </p:cNvPr>
          <p:cNvPicPr>
            <a:picLocks noChangeAspect="1"/>
          </p:cNvPicPr>
          <p:nvPr userDrawn="1"/>
        </p:nvPicPr>
        <p:blipFill>
          <a:blip r:embed="rId2"/>
          <a:stretch>
            <a:fillRect/>
          </a:stretch>
        </p:blipFill>
        <p:spPr>
          <a:xfrm>
            <a:off x="7034009" y="2954622"/>
            <a:ext cx="608650" cy="672317"/>
          </a:xfrm>
          <a:prstGeom prst="rect">
            <a:avLst/>
          </a:prstGeom>
        </p:spPr>
      </p:pic>
      <p:sp>
        <p:nvSpPr>
          <p:cNvPr id="9" name="Text Placeholder 8">
            <a:extLst>
              <a:ext uri="{FF2B5EF4-FFF2-40B4-BE49-F238E27FC236}">
                <a16:creationId xmlns:a16="http://schemas.microsoft.com/office/drawing/2014/main" id="{FBEAAAE7-334D-194A-87CE-437CE840076D}"/>
              </a:ext>
            </a:extLst>
          </p:cNvPr>
          <p:cNvSpPr>
            <a:spLocks noGrp="1"/>
          </p:cNvSpPr>
          <p:nvPr>
            <p:ph type="body" sz="quarter" idx="10" hasCustomPrompt="1"/>
          </p:nvPr>
        </p:nvSpPr>
        <p:spPr>
          <a:xfrm>
            <a:off x="534450" y="627950"/>
            <a:ext cx="3650093" cy="549921"/>
          </a:xfrm>
          <a:prstGeom prst="rect">
            <a:avLst/>
          </a:prstGeom>
        </p:spPr>
        <p:txBody>
          <a:bodyPr/>
          <a:lstStyle>
            <a:lvl1pPr marL="0" indent="0">
              <a:buNone/>
              <a:defRPr sz="3600" b="1" i="0">
                <a:latin typeface="Calibri" panose="020F0502020204030204" pitchFamily="34" charset="0"/>
                <a:cs typeface="Calibri" panose="020F0502020204030204" pitchFamily="34" charset="0"/>
              </a:defRPr>
            </a:lvl1pPr>
          </a:lstStyle>
          <a:p>
            <a:pPr lvl="0"/>
            <a:r>
              <a:rPr lang="en-US" dirty="0"/>
              <a:t>Vestibulum </a:t>
            </a:r>
            <a:r>
              <a:rPr lang="en-US" dirty="0" err="1"/>
              <a:t>Fusce</a:t>
            </a:r>
            <a:endParaRPr lang="en-US" dirty="0"/>
          </a:p>
        </p:txBody>
      </p:sp>
      <p:sp>
        <p:nvSpPr>
          <p:cNvPr id="17" name="Text Placeholder 8">
            <a:extLst>
              <a:ext uri="{FF2B5EF4-FFF2-40B4-BE49-F238E27FC236}">
                <a16:creationId xmlns:a16="http://schemas.microsoft.com/office/drawing/2014/main" id="{80BF8A2C-4924-2540-85C0-4AAA48F0F319}"/>
              </a:ext>
            </a:extLst>
          </p:cNvPr>
          <p:cNvSpPr>
            <a:spLocks noGrp="1"/>
          </p:cNvSpPr>
          <p:nvPr>
            <p:ph type="body" sz="quarter" idx="11" hasCustomPrompt="1"/>
          </p:nvPr>
        </p:nvSpPr>
        <p:spPr>
          <a:xfrm>
            <a:off x="534450" y="1601759"/>
            <a:ext cx="1878119" cy="343277"/>
          </a:xfrm>
          <a:prstGeom prst="rect">
            <a:avLst/>
          </a:prstGeom>
        </p:spPr>
        <p:txBody>
          <a:bodyPr/>
          <a:lstStyle>
            <a:lvl1pPr marL="0" indent="0">
              <a:buNone/>
              <a:defRPr sz="18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18" name="Text Placeholder 8">
            <a:extLst>
              <a:ext uri="{FF2B5EF4-FFF2-40B4-BE49-F238E27FC236}">
                <a16:creationId xmlns:a16="http://schemas.microsoft.com/office/drawing/2014/main" id="{E921D3C0-CFDE-0F47-BC9D-F6DBE5DDFA8A}"/>
              </a:ext>
            </a:extLst>
          </p:cNvPr>
          <p:cNvSpPr>
            <a:spLocks noGrp="1"/>
          </p:cNvSpPr>
          <p:nvPr>
            <p:ph type="body" sz="quarter" idx="12" hasCustomPrompt="1"/>
          </p:nvPr>
        </p:nvSpPr>
        <p:spPr>
          <a:xfrm>
            <a:off x="534450" y="1945036"/>
            <a:ext cx="4512831" cy="790414"/>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8">
            <a:extLst>
              <a:ext uri="{FF2B5EF4-FFF2-40B4-BE49-F238E27FC236}">
                <a16:creationId xmlns:a16="http://schemas.microsoft.com/office/drawing/2014/main" id="{09C8D130-4F36-B943-97D3-9E3A4A0D3C70}"/>
              </a:ext>
            </a:extLst>
          </p:cNvPr>
          <p:cNvSpPr>
            <a:spLocks noGrp="1"/>
          </p:cNvSpPr>
          <p:nvPr>
            <p:ph type="body" sz="quarter" idx="13" hasCustomPrompt="1"/>
          </p:nvPr>
        </p:nvSpPr>
        <p:spPr>
          <a:xfrm>
            <a:off x="1392023" y="3042295"/>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1" name="Text Placeholder 8">
            <a:extLst>
              <a:ext uri="{FF2B5EF4-FFF2-40B4-BE49-F238E27FC236}">
                <a16:creationId xmlns:a16="http://schemas.microsoft.com/office/drawing/2014/main" id="{F1966D5C-0A3D-474B-B86D-D5A6326A139B}"/>
              </a:ext>
            </a:extLst>
          </p:cNvPr>
          <p:cNvSpPr>
            <a:spLocks noGrp="1"/>
          </p:cNvSpPr>
          <p:nvPr>
            <p:ph type="body" sz="quarter" idx="14" hasCustomPrompt="1"/>
          </p:nvPr>
        </p:nvSpPr>
        <p:spPr>
          <a:xfrm>
            <a:off x="1392023" y="3385572"/>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2" name="Text Placeholder 8">
            <a:extLst>
              <a:ext uri="{FF2B5EF4-FFF2-40B4-BE49-F238E27FC236}">
                <a16:creationId xmlns:a16="http://schemas.microsoft.com/office/drawing/2014/main" id="{150D636C-E8BC-5B47-BDAA-04DA3495D942}"/>
              </a:ext>
            </a:extLst>
          </p:cNvPr>
          <p:cNvSpPr>
            <a:spLocks noGrp="1"/>
          </p:cNvSpPr>
          <p:nvPr>
            <p:ph type="body" sz="quarter" idx="15" hasCustomPrompt="1"/>
          </p:nvPr>
        </p:nvSpPr>
        <p:spPr>
          <a:xfrm>
            <a:off x="1392023" y="4132342"/>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24" name="Text Placeholder 8">
            <a:extLst>
              <a:ext uri="{FF2B5EF4-FFF2-40B4-BE49-F238E27FC236}">
                <a16:creationId xmlns:a16="http://schemas.microsoft.com/office/drawing/2014/main" id="{A737B1A8-8073-0C4D-BC0F-FDFFF7CE369B}"/>
              </a:ext>
            </a:extLst>
          </p:cNvPr>
          <p:cNvSpPr>
            <a:spLocks noGrp="1"/>
          </p:cNvSpPr>
          <p:nvPr>
            <p:ph type="body" sz="quarter" idx="16" hasCustomPrompt="1"/>
          </p:nvPr>
        </p:nvSpPr>
        <p:spPr>
          <a:xfrm>
            <a:off x="1392023" y="4475619"/>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sp>
        <p:nvSpPr>
          <p:cNvPr id="29" name="Text Placeholder 8">
            <a:extLst>
              <a:ext uri="{FF2B5EF4-FFF2-40B4-BE49-F238E27FC236}">
                <a16:creationId xmlns:a16="http://schemas.microsoft.com/office/drawing/2014/main" id="{862FE571-C1E1-C243-9966-F8DA13A0B740}"/>
              </a:ext>
            </a:extLst>
          </p:cNvPr>
          <p:cNvSpPr>
            <a:spLocks noGrp="1"/>
          </p:cNvSpPr>
          <p:nvPr>
            <p:ph type="body" sz="quarter" idx="17" hasCustomPrompt="1"/>
          </p:nvPr>
        </p:nvSpPr>
        <p:spPr>
          <a:xfrm>
            <a:off x="1392023" y="5222389"/>
            <a:ext cx="1878119" cy="343277"/>
          </a:xfrm>
          <a:prstGeom prst="rect">
            <a:avLst/>
          </a:prstGeom>
        </p:spPr>
        <p:txBody>
          <a:bodyPr/>
          <a:lstStyle>
            <a:lvl1pPr marL="0" indent="0">
              <a:buNone/>
              <a:defRPr sz="1400" b="1" i="0">
                <a:latin typeface="Calibri" panose="020F0502020204030204" pitchFamily="34" charset="0"/>
                <a:cs typeface="Calibri" panose="020F0502020204030204" pitchFamily="34" charset="0"/>
              </a:defRPr>
            </a:lvl1pPr>
          </a:lstStyle>
          <a:p>
            <a:pPr lvl="0"/>
            <a:r>
              <a:rPr lang="en-US" dirty="0" err="1"/>
              <a:t>Mauris</a:t>
            </a:r>
            <a:r>
              <a:rPr lang="en-US" dirty="0"/>
              <a:t> </a:t>
            </a:r>
            <a:r>
              <a:rPr lang="en-US" dirty="0" err="1"/>
              <a:t>accumsan</a:t>
            </a:r>
            <a:endParaRPr lang="en-US" dirty="0"/>
          </a:p>
        </p:txBody>
      </p:sp>
      <p:sp>
        <p:nvSpPr>
          <p:cNvPr id="30" name="Text Placeholder 8">
            <a:extLst>
              <a:ext uri="{FF2B5EF4-FFF2-40B4-BE49-F238E27FC236}">
                <a16:creationId xmlns:a16="http://schemas.microsoft.com/office/drawing/2014/main" id="{97C713D8-5D4C-244A-B744-1A23B316CEF9}"/>
              </a:ext>
            </a:extLst>
          </p:cNvPr>
          <p:cNvSpPr>
            <a:spLocks noGrp="1"/>
          </p:cNvSpPr>
          <p:nvPr>
            <p:ph type="body" sz="quarter" idx="18" hasCustomPrompt="1"/>
          </p:nvPr>
        </p:nvSpPr>
        <p:spPr>
          <a:xfrm>
            <a:off x="1392023" y="5565666"/>
            <a:ext cx="4024635" cy="512371"/>
          </a:xfrm>
          <a:prstGeom prst="rect">
            <a:avLst/>
          </a:prstGeom>
        </p:spPr>
        <p:txBody>
          <a:bodyPr/>
          <a:lstStyle>
            <a:lvl1pPr marL="0" indent="0">
              <a:buNone/>
              <a:defRPr sz="1200" b="0" i="0">
                <a:latin typeface="Calibri Light" panose="020F0302020204030204" pitchFamily="34" charset="0"/>
                <a:cs typeface="Calibri Light" panose="020F03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p:txBody>
      </p:sp>
      <p:pic>
        <p:nvPicPr>
          <p:cNvPr id="15" name="Picture 14">
            <a:extLst>
              <a:ext uri="{FF2B5EF4-FFF2-40B4-BE49-F238E27FC236}">
                <a16:creationId xmlns:a16="http://schemas.microsoft.com/office/drawing/2014/main" id="{2A21E202-1405-0748-AC07-4F6849EB57A5}"/>
              </a:ext>
            </a:extLst>
          </p:cNvPr>
          <p:cNvPicPr>
            <a:picLocks noChangeAspect="1"/>
          </p:cNvPicPr>
          <p:nvPr userDrawn="1"/>
        </p:nvPicPr>
        <p:blipFill>
          <a:blip r:embed="rId3"/>
          <a:stretch>
            <a:fillRect/>
          </a:stretch>
        </p:blipFill>
        <p:spPr>
          <a:xfrm>
            <a:off x="6408822" y="799584"/>
            <a:ext cx="4940300" cy="4572000"/>
          </a:xfrm>
          <a:prstGeom prst="rect">
            <a:avLst/>
          </a:prstGeom>
        </p:spPr>
      </p:pic>
      <p:pic>
        <p:nvPicPr>
          <p:cNvPr id="14" name="Picture 13">
            <a:extLst>
              <a:ext uri="{FF2B5EF4-FFF2-40B4-BE49-F238E27FC236}">
                <a16:creationId xmlns:a16="http://schemas.microsoft.com/office/drawing/2014/main" id="{6D5E9DAF-B38C-D64D-9225-8B1B71E60103}"/>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4053265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0E286F-CB8F-4948-8E97-658B6CD28801}"/>
              </a:ext>
            </a:extLst>
          </p:cNvPr>
          <p:cNvSpPr/>
          <p:nvPr userDrawn="1"/>
        </p:nvSpPr>
        <p:spPr>
          <a:xfrm>
            <a:off x="0" y="1238490"/>
            <a:ext cx="12192000" cy="4386805"/>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59F1EC6B-C663-574A-94DC-1A55D44C39FC}"/>
              </a:ext>
            </a:extLst>
          </p:cNvPr>
          <p:cNvPicPr>
            <a:picLocks noChangeAspect="1"/>
          </p:cNvPicPr>
          <p:nvPr userDrawn="1"/>
        </p:nvPicPr>
        <p:blipFill>
          <a:blip r:embed="rId2"/>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1712626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056F18-D9B3-4242-AC37-67089957F650}"/>
              </a:ext>
            </a:extLst>
          </p:cNvPr>
          <p:cNvPicPr>
            <a:picLocks noChangeAspect="1"/>
          </p:cNvPicPr>
          <p:nvPr userDrawn="1"/>
        </p:nvPicPr>
        <p:blipFill>
          <a:blip r:embed="rId2"/>
          <a:stretch>
            <a:fillRect/>
          </a:stretch>
        </p:blipFill>
        <p:spPr>
          <a:xfrm>
            <a:off x="10241280" y="5764882"/>
            <a:ext cx="1623487" cy="749301"/>
          </a:xfrm>
          <a:prstGeom prst="rect">
            <a:avLst/>
          </a:prstGeom>
        </p:spPr>
      </p:pic>
      <p:sp>
        <p:nvSpPr>
          <p:cNvPr id="4" name="Rectangle 3">
            <a:extLst>
              <a:ext uri="{FF2B5EF4-FFF2-40B4-BE49-F238E27FC236}">
                <a16:creationId xmlns:a16="http://schemas.microsoft.com/office/drawing/2014/main" id="{AE4420B5-BFBE-C945-8EC7-1C16E0BF8316}"/>
              </a:ext>
            </a:extLst>
          </p:cNvPr>
          <p:cNvSpPr/>
          <p:nvPr userDrawn="1"/>
        </p:nvSpPr>
        <p:spPr>
          <a:xfrm>
            <a:off x="0" y="0"/>
            <a:ext cx="12192000" cy="5625296"/>
          </a:xfrm>
          <a:prstGeom prst="rect">
            <a:avLst/>
          </a:prstGeom>
          <a:gradFill flip="none" rotWithShape="1">
            <a:gsLst>
              <a:gs pos="0">
                <a:srgbClr val="00A44E"/>
              </a:gs>
              <a:gs pos="100000">
                <a:srgbClr val="004A2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BEA7A0C-8221-EF49-AA90-5E7592972877}"/>
              </a:ext>
            </a:extLst>
          </p:cNvPr>
          <p:cNvSpPr/>
          <p:nvPr userDrawn="1"/>
        </p:nvSpPr>
        <p:spPr>
          <a:xfrm>
            <a:off x="4527963" y="719493"/>
            <a:ext cx="3237181" cy="32371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56D9B12-33CC-DD40-8560-5D67BDC6AEED}"/>
              </a:ext>
            </a:extLst>
          </p:cNvPr>
          <p:cNvPicPr>
            <a:picLocks noChangeAspect="1"/>
          </p:cNvPicPr>
          <p:nvPr userDrawn="1"/>
        </p:nvPicPr>
        <p:blipFill>
          <a:blip r:embed="rId2"/>
          <a:stretch>
            <a:fillRect/>
          </a:stretch>
        </p:blipFill>
        <p:spPr>
          <a:xfrm>
            <a:off x="4773961" y="1704579"/>
            <a:ext cx="2745184" cy="1267007"/>
          </a:xfrm>
          <a:prstGeom prst="rect">
            <a:avLst/>
          </a:prstGeom>
        </p:spPr>
      </p:pic>
    </p:spTree>
    <p:extLst>
      <p:ext uri="{BB962C8B-B14F-4D97-AF65-F5344CB8AC3E}">
        <p14:creationId xmlns:p14="http://schemas.microsoft.com/office/powerpoint/2010/main" val="1060892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7B3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8853F2-4FA6-0147-AE0E-76B23EC3F939}"/>
              </a:ext>
            </a:extLst>
          </p:cNvPr>
          <p:cNvPicPr>
            <a:picLocks noChangeAspect="1"/>
          </p:cNvPicPr>
          <p:nvPr userDrawn="1"/>
        </p:nvPicPr>
        <p:blipFill>
          <a:blip r:embed="rId2"/>
          <a:stretch>
            <a:fillRect/>
          </a:stretch>
        </p:blipFill>
        <p:spPr>
          <a:xfrm>
            <a:off x="10241280" y="5760720"/>
            <a:ext cx="1627632" cy="751215"/>
          </a:xfrm>
          <a:prstGeom prst="rect">
            <a:avLst/>
          </a:prstGeom>
        </p:spPr>
      </p:pic>
    </p:spTree>
    <p:extLst>
      <p:ext uri="{BB962C8B-B14F-4D97-AF65-F5344CB8AC3E}">
        <p14:creationId xmlns:p14="http://schemas.microsoft.com/office/powerpoint/2010/main" val="271630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91A6E2D-C912-B64F-8EDC-AB8576DB42F9}"/>
              </a:ext>
            </a:extLst>
          </p:cNvPr>
          <p:cNvSpPr>
            <a:spLocks noGrp="1"/>
          </p:cNvSpPr>
          <p:nvPr>
            <p:ph type="body" sz="quarter" idx="10" hasCustomPrompt="1"/>
          </p:nvPr>
        </p:nvSpPr>
        <p:spPr>
          <a:xfrm>
            <a:off x="2092325" y="2631759"/>
            <a:ext cx="8667750" cy="873442"/>
          </a:xfrm>
          <a:prstGeom prst="rect">
            <a:avLst/>
          </a:prstGeom>
        </p:spPr>
        <p:txBody>
          <a:bodyPr/>
          <a:lstStyle>
            <a:lvl1pPr marL="0" indent="0">
              <a:buNone/>
              <a:defRPr sz="6000"/>
            </a:lvl1pPr>
          </a:lstStyle>
          <a:p>
            <a:pPr lvl="0"/>
            <a:r>
              <a:rPr lang="en-US" dirty="0"/>
              <a:t>Very Large Headline Here</a:t>
            </a:r>
          </a:p>
        </p:txBody>
      </p:sp>
      <p:sp>
        <p:nvSpPr>
          <p:cNvPr id="4" name="Text Placeholder 3">
            <a:extLst>
              <a:ext uri="{FF2B5EF4-FFF2-40B4-BE49-F238E27FC236}">
                <a16:creationId xmlns:a16="http://schemas.microsoft.com/office/drawing/2014/main" id="{219EDF51-7178-884E-AA56-09093B00B714}"/>
              </a:ext>
            </a:extLst>
          </p:cNvPr>
          <p:cNvSpPr>
            <a:spLocks noGrp="1"/>
          </p:cNvSpPr>
          <p:nvPr>
            <p:ph type="body" sz="quarter" idx="11" hasCustomPrompt="1"/>
          </p:nvPr>
        </p:nvSpPr>
        <p:spPr>
          <a:xfrm>
            <a:off x="2092325" y="3637598"/>
            <a:ext cx="8667750" cy="2448241"/>
          </a:xfrm>
          <a:prstGeom prst="rect">
            <a:avLst/>
          </a:prstGeom>
        </p:spPr>
        <p:txBody>
          <a:bodyPr/>
          <a:lstStyle>
            <a:lvl1pPr marL="0" indent="0">
              <a:buNone/>
              <a:defRPr sz="18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5" name="Picture 4">
            <a:extLst>
              <a:ext uri="{FF2B5EF4-FFF2-40B4-BE49-F238E27FC236}">
                <a16:creationId xmlns:a16="http://schemas.microsoft.com/office/drawing/2014/main" id="{E1B0A01C-B0B6-DA4E-9AFD-196CB47035DC}"/>
              </a:ext>
            </a:extLst>
          </p:cNvPr>
          <p:cNvPicPr>
            <a:picLocks noChangeAspect="1"/>
          </p:cNvPicPr>
          <p:nvPr userDrawn="1"/>
        </p:nvPicPr>
        <p:blipFill>
          <a:blip r:embed="rId2"/>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3972498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7B3B"/>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53DF4782-73CC-6B42-B050-D6669D3FDDF7}"/>
              </a:ext>
            </a:extLst>
          </p:cNvPr>
          <p:cNvSpPr>
            <a:spLocks noGrp="1"/>
          </p:cNvSpPr>
          <p:nvPr>
            <p:ph type="body" sz="quarter" idx="10" hasCustomPrompt="1"/>
          </p:nvPr>
        </p:nvSpPr>
        <p:spPr>
          <a:xfrm>
            <a:off x="2092325" y="2631759"/>
            <a:ext cx="8667750" cy="873442"/>
          </a:xfrm>
          <a:prstGeom prst="rect">
            <a:avLst/>
          </a:prstGeom>
        </p:spPr>
        <p:txBody>
          <a:bodyPr/>
          <a:lstStyle>
            <a:lvl1pPr marL="0" indent="0">
              <a:buNone/>
              <a:defRPr sz="6000">
                <a:solidFill>
                  <a:schemeClr val="bg1"/>
                </a:solidFill>
              </a:defRPr>
            </a:lvl1pPr>
          </a:lstStyle>
          <a:p>
            <a:pPr lvl="0"/>
            <a:r>
              <a:rPr lang="en-US" dirty="0"/>
              <a:t>Very Large Headline Here</a:t>
            </a:r>
          </a:p>
        </p:txBody>
      </p:sp>
      <p:sp>
        <p:nvSpPr>
          <p:cNvPr id="4" name="Text Placeholder 3">
            <a:extLst>
              <a:ext uri="{FF2B5EF4-FFF2-40B4-BE49-F238E27FC236}">
                <a16:creationId xmlns:a16="http://schemas.microsoft.com/office/drawing/2014/main" id="{A3283C34-0D2A-B54E-850F-289373B6B61E}"/>
              </a:ext>
            </a:extLst>
          </p:cNvPr>
          <p:cNvSpPr>
            <a:spLocks noGrp="1"/>
          </p:cNvSpPr>
          <p:nvPr>
            <p:ph type="body" sz="quarter" idx="11" hasCustomPrompt="1"/>
          </p:nvPr>
        </p:nvSpPr>
        <p:spPr>
          <a:xfrm>
            <a:off x="2092325" y="3637598"/>
            <a:ext cx="8667750" cy="2448241"/>
          </a:xfrm>
          <a:prstGeom prst="rect">
            <a:avLst/>
          </a:prstGeom>
        </p:spPr>
        <p:txBody>
          <a:bodyPr/>
          <a:lstStyle>
            <a:lvl1pPr marL="0" indent="0">
              <a:buNone/>
              <a:defRPr sz="1800">
                <a:solidFill>
                  <a:schemeClr val="bg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5" name="Picture 4">
            <a:extLst>
              <a:ext uri="{FF2B5EF4-FFF2-40B4-BE49-F238E27FC236}">
                <a16:creationId xmlns:a16="http://schemas.microsoft.com/office/drawing/2014/main" id="{ECCA3D9B-FCF7-984F-9898-A079EBDE4677}"/>
              </a:ext>
            </a:extLst>
          </p:cNvPr>
          <p:cNvPicPr>
            <a:picLocks noChangeAspect="1"/>
          </p:cNvPicPr>
          <p:nvPr userDrawn="1"/>
        </p:nvPicPr>
        <p:blipFill>
          <a:blip r:embed="rId2"/>
          <a:stretch>
            <a:fillRect/>
          </a:stretch>
        </p:blipFill>
        <p:spPr>
          <a:xfrm>
            <a:off x="10241280" y="5760720"/>
            <a:ext cx="1627632" cy="751215"/>
          </a:xfrm>
          <a:prstGeom prst="rect">
            <a:avLst/>
          </a:prstGeom>
        </p:spPr>
      </p:pic>
    </p:spTree>
    <p:extLst>
      <p:ext uri="{BB962C8B-B14F-4D97-AF65-F5344CB8AC3E}">
        <p14:creationId xmlns:p14="http://schemas.microsoft.com/office/powerpoint/2010/main" val="146306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C9426A-5C9C-3D4E-8DEC-A56D58DFC2A1}"/>
              </a:ext>
            </a:extLst>
          </p:cNvPr>
          <p:cNvPicPr>
            <a:picLocks noChangeAspect="1"/>
          </p:cNvPicPr>
          <p:nvPr userDrawn="1"/>
        </p:nvPicPr>
        <p:blipFill>
          <a:blip r:embed="rId2"/>
          <a:stretch>
            <a:fillRect/>
          </a:stretch>
        </p:blipFill>
        <p:spPr>
          <a:xfrm>
            <a:off x="696911" y="1430873"/>
            <a:ext cx="3810000" cy="3225800"/>
          </a:xfrm>
          <a:prstGeom prst="rect">
            <a:avLst/>
          </a:prstGeom>
        </p:spPr>
      </p:pic>
      <p:sp>
        <p:nvSpPr>
          <p:cNvPr id="9" name="Text Placeholder 8">
            <a:extLst>
              <a:ext uri="{FF2B5EF4-FFF2-40B4-BE49-F238E27FC236}">
                <a16:creationId xmlns:a16="http://schemas.microsoft.com/office/drawing/2014/main" id="{E9EC08C4-7016-584B-B34E-046D31BB2CC0}"/>
              </a:ext>
            </a:extLst>
          </p:cNvPr>
          <p:cNvSpPr>
            <a:spLocks noGrp="1"/>
          </p:cNvSpPr>
          <p:nvPr>
            <p:ph type="body" sz="quarter" idx="11" hasCustomPrompt="1"/>
          </p:nvPr>
        </p:nvSpPr>
        <p:spPr>
          <a:xfrm>
            <a:off x="4750096" y="1325805"/>
            <a:ext cx="3711978" cy="437208"/>
          </a:xfrm>
          <a:prstGeom prst="rect">
            <a:avLst/>
          </a:prstGeom>
        </p:spPr>
        <p:txBody>
          <a:bodyPr/>
          <a:lstStyle>
            <a:lvl1pPr marL="0" indent="0">
              <a:buFontTx/>
              <a:buNone/>
              <a:defRPr b="1" i="0">
                <a:solidFill>
                  <a:srgbClr val="079418"/>
                </a:solidFill>
                <a:latin typeface="Calibri" panose="020F0502020204030204" pitchFamily="34" charset="0"/>
                <a:cs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EROS ERAT</a:t>
            </a:r>
          </a:p>
        </p:txBody>
      </p:sp>
      <p:sp>
        <p:nvSpPr>
          <p:cNvPr id="11" name="Text Placeholder 10">
            <a:extLst>
              <a:ext uri="{FF2B5EF4-FFF2-40B4-BE49-F238E27FC236}">
                <a16:creationId xmlns:a16="http://schemas.microsoft.com/office/drawing/2014/main" id="{11EB7ABA-ABBA-624C-898A-C9C3149BC9A3}"/>
              </a:ext>
            </a:extLst>
          </p:cNvPr>
          <p:cNvSpPr>
            <a:spLocks noGrp="1"/>
          </p:cNvSpPr>
          <p:nvPr>
            <p:ph type="body" sz="quarter" idx="12" hasCustomPrompt="1"/>
          </p:nvPr>
        </p:nvSpPr>
        <p:spPr>
          <a:xfrm>
            <a:off x="5699434" y="2429595"/>
            <a:ext cx="5525280" cy="1100406"/>
          </a:xfrm>
          <a:prstGeom prst="rect">
            <a:avLst/>
          </a:prstGeom>
        </p:spPr>
        <p:txBody>
          <a:bodyPr/>
          <a:lstStyle>
            <a:lvl1pPr marL="0" indent="0">
              <a:buNone/>
              <a:defRPr sz="1500" b="1"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3" name="Text Placeholder 12">
            <a:extLst>
              <a:ext uri="{FF2B5EF4-FFF2-40B4-BE49-F238E27FC236}">
                <a16:creationId xmlns:a16="http://schemas.microsoft.com/office/drawing/2014/main" id="{AC5C4384-832B-214A-A973-50FBB2533DA9}"/>
              </a:ext>
            </a:extLst>
          </p:cNvPr>
          <p:cNvSpPr>
            <a:spLocks noGrp="1"/>
          </p:cNvSpPr>
          <p:nvPr>
            <p:ph type="body" sz="quarter" idx="13" hasCustomPrompt="1"/>
          </p:nvPr>
        </p:nvSpPr>
        <p:spPr>
          <a:xfrm>
            <a:off x="4750096" y="3797812"/>
            <a:ext cx="5207000" cy="1154112"/>
          </a:xfrm>
          <a:prstGeom prst="rect">
            <a:avLst/>
          </a:prstGeom>
        </p:spPr>
        <p:txBody>
          <a:bodyPr/>
          <a:lstStyle>
            <a:lvl1pPr marL="0" indent="0">
              <a:buFontTx/>
              <a:buNone/>
              <a:defRPr sz="15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14" name="Picture 13">
            <a:extLst>
              <a:ext uri="{FF2B5EF4-FFF2-40B4-BE49-F238E27FC236}">
                <a16:creationId xmlns:a16="http://schemas.microsoft.com/office/drawing/2014/main" id="{A18BE641-29E8-5A41-9169-26A3678AB562}"/>
              </a:ext>
            </a:extLst>
          </p:cNvPr>
          <p:cNvPicPr>
            <a:picLocks noChangeAspect="1"/>
          </p:cNvPicPr>
          <p:nvPr userDrawn="1"/>
        </p:nvPicPr>
        <p:blipFill>
          <a:blip r:embed="rId3"/>
          <a:stretch>
            <a:fillRect/>
          </a:stretch>
        </p:blipFill>
        <p:spPr>
          <a:xfrm>
            <a:off x="4799672" y="2491587"/>
            <a:ext cx="863600" cy="635000"/>
          </a:xfrm>
          <a:prstGeom prst="rect">
            <a:avLst/>
          </a:prstGeom>
        </p:spPr>
      </p:pic>
      <p:sp>
        <p:nvSpPr>
          <p:cNvPr id="15" name="Text Placeholder 12">
            <a:extLst>
              <a:ext uri="{FF2B5EF4-FFF2-40B4-BE49-F238E27FC236}">
                <a16:creationId xmlns:a16="http://schemas.microsoft.com/office/drawing/2014/main" id="{301BA3F1-6F71-8046-A153-84EBFF032395}"/>
              </a:ext>
            </a:extLst>
          </p:cNvPr>
          <p:cNvSpPr>
            <a:spLocks noGrp="1"/>
          </p:cNvSpPr>
          <p:nvPr>
            <p:ph type="body" sz="quarter" idx="14" hasCustomPrompt="1"/>
          </p:nvPr>
        </p:nvSpPr>
        <p:spPr>
          <a:xfrm>
            <a:off x="4750096" y="1742682"/>
            <a:ext cx="2443700" cy="338092"/>
          </a:xfrm>
          <a:prstGeom prst="rect">
            <a:avLst/>
          </a:prstGeom>
        </p:spPr>
        <p:txBody>
          <a:bodyPr/>
          <a:lstStyle>
            <a:lvl1pPr marL="0" indent="0">
              <a:buFontTx/>
              <a:buNone/>
              <a:defRPr sz="14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endParaRPr lang="en-US" dirty="0"/>
          </a:p>
        </p:txBody>
      </p:sp>
      <p:pic>
        <p:nvPicPr>
          <p:cNvPr id="10" name="Picture 9">
            <a:extLst>
              <a:ext uri="{FF2B5EF4-FFF2-40B4-BE49-F238E27FC236}">
                <a16:creationId xmlns:a16="http://schemas.microsoft.com/office/drawing/2014/main" id="{91977FF0-A772-084A-A511-59BBE3E8795B}"/>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2511410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C111715-B0A5-7743-95BA-DEB19EB08851}"/>
              </a:ext>
            </a:extLst>
          </p:cNvPr>
          <p:cNvPicPr>
            <a:picLocks noChangeAspect="1"/>
          </p:cNvPicPr>
          <p:nvPr userDrawn="1"/>
        </p:nvPicPr>
        <p:blipFill>
          <a:blip r:embed="rId2"/>
          <a:stretch>
            <a:fillRect/>
          </a:stretch>
        </p:blipFill>
        <p:spPr>
          <a:xfrm>
            <a:off x="751242" y="1428890"/>
            <a:ext cx="3810000" cy="3225800"/>
          </a:xfrm>
          <a:prstGeom prst="rect">
            <a:avLst/>
          </a:prstGeom>
        </p:spPr>
      </p:pic>
      <p:sp>
        <p:nvSpPr>
          <p:cNvPr id="12" name="Text Placeholder 8">
            <a:extLst>
              <a:ext uri="{FF2B5EF4-FFF2-40B4-BE49-F238E27FC236}">
                <a16:creationId xmlns:a16="http://schemas.microsoft.com/office/drawing/2014/main" id="{2B3DDC7F-EC7C-214D-9D1C-4C262D20DDCE}"/>
              </a:ext>
            </a:extLst>
          </p:cNvPr>
          <p:cNvSpPr>
            <a:spLocks noGrp="1"/>
          </p:cNvSpPr>
          <p:nvPr>
            <p:ph type="body" sz="quarter" idx="11" hasCustomPrompt="1"/>
          </p:nvPr>
        </p:nvSpPr>
        <p:spPr>
          <a:xfrm>
            <a:off x="4750096" y="1325805"/>
            <a:ext cx="3711978" cy="437208"/>
          </a:xfrm>
          <a:prstGeom prst="rect">
            <a:avLst/>
          </a:prstGeom>
        </p:spPr>
        <p:txBody>
          <a:bodyPr/>
          <a:lstStyle>
            <a:lvl1pPr marL="0" indent="0">
              <a:buFontTx/>
              <a:buNone/>
              <a:defRPr b="1" i="0">
                <a:solidFill>
                  <a:srgbClr val="079418"/>
                </a:solidFill>
                <a:latin typeface="Calibri" panose="020F0502020204030204" pitchFamily="34" charset="0"/>
                <a:cs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EROS ERAT</a:t>
            </a:r>
          </a:p>
        </p:txBody>
      </p:sp>
      <p:sp>
        <p:nvSpPr>
          <p:cNvPr id="16" name="Text Placeholder 10">
            <a:extLst>
              <a:ext uri="{FF2B5EF4-FFF2-40B4-BE49-F238E27FC236}">
                <a16:creationId xmlns:a16="http://schemas.microsoft.com/office/drawing/2014/main" id="{08B1C4BB-C914-1241-A94E-E509E0E77E69}"/>
              </a:ext>
            </a:extLst>
          </p:cNvPr>
          <p:cNvSpPr>
            <a:spLocks noGrp="1"/>
          </p:cNvSpPr>
          <p:nvPr>
            <p:ph type="body" sz="quarter" idx="12" hasCustomPrompt="1"/>
          </p:nvPr>
        </p:nvSpPr>
        <p:spPr>
          <a:xfrm>
            <a:off x="5699434" y="2429595"/>
            <a:ext cx="5525280" cy="1100406"/>
          </a:xfrm>
          <a:prstGeom prst="rect">
            <a:avLst/>
          </a:prstGeom>
        </p:spPr>
        <p:txBody>
          <a:bodyPr/>
          <a:lstStyle>
            <a:lvl1pPr marL="0" indent="0">
              <a:buNone/>
              <a:defRPr sz="1500" b="1"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7" name="Text Placeholder 12">
            <a:extLst>
              <a:ext uri="{FF2B5EF4-FFF2-40B4-BE49-F238E27FC236}">
                <a16:creationId xmlns:a16="http://schemas.microsoft.com/office/drawing/2014/main" id="{71CE7E33-1F7A-5B4C-B89B-0F85FD3D2290}"/>
              </a:ext>
            </a:extLst>
          </p:cNvPr>
          <p:cNvSpPr>
            <a:spLocks noGrp="1"/>
          </p:cNvSpPr>
          <p:nvPr>
            <p:ph type="body" sz="quarter" idx="13" hasCustomPrompt="1"/>
          </p:nvPr>
        </p:nvSpPr>
        <p:spPr>
          <a:xfrm>
            <a:off x="4750096" y="3797812"/>
            <a:ext cx="5207000" cy="1154112"/>
          </a:xfrm>
          <a:prstGeom prst="rect">
            <a:avLst/>
          </a:prstGeom>
        </p:spPr>
        <p:txBody>
          <a:bodyPr/>
          <a:lstStyle>
            <a:lvl1pPr marL="0" indent="0">
              <a:buFontTx/>
              <a:buNone/>
              <a:defRPr sz="15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18" name="Picture 17">
            <a:extLst>
              <a:ext uri="{FF2B5EF4-FFF2-40B4-BE49-F238E27FC236}">
                <a16:creationId xmlns:a16="http://schemas.microsoft.com/office/drawing/2014/main" id="{3F579CE1-A615-9240-BF4D-1EEFA43D5AF6}"/>
              </a:ext>
            </a:extLst>
          </p:cNvPr>
          <p:cNvPicPr>
            <a:picLocks noChangeAspect="1"/>
          </p:cNvPicPr>
          <p:nvPr userDrawn="1"/>
        </p:nvPicPr>
        <p:blipFill>
          <a:blip r:embed="rId3"/>
          <a:stretch>
            <a:fillRect/>
          </a:stretch>
        </p:blipFill>
        <p:spPr>
          <a:xfrm>
            <a:off x="4799672" y="2491587"/>
            <a:ext cx="863600" cy="635000"/>
          </a:xfrm>
          <a:prstGeom prst="rect">
            <a:avLst/>
          </a:prstGeom>
        </p:spPr>
      </p:pic>
      <p:sp>
        <p:nvSpPr>
          <p:cNvPr id="19" name="Text Placeholder 12">
            <a:extLst>
              <a:ext uri="{FF2B5EF4-FFF2-40B4-BE49-F238E27FC236}">
                <a16:creationId xmlns:a16="http://schemas.microsoft.com/office/drawing/2014/main" id="{FB77A186-758A-4547-AB51-C33408E70F74}"/>
              </a:ext>
            </a:extLst>
          </p:cNvPr>
          <p:cNvSpPr>
            <a:spLocks noGrp="1"/>
          </p:cNvSpPr>
          <p:nvPr>
            <p:ph type="body" sz="quarter" idx="14" hasCustomPrompt="1"/>
          </p:nvPr>
        </p:nvSpPr>
        <p:spPr>
          <a:xfrm>
            <a:off x="4750096" y="1742682"/>
            <a:ext cx="2443700" cy="338092"/>
          </a:xfrm>
          <a:prstGeom prst="rect">
            <a:avLst/>
          </a:prstGeom>
        </p:spPr>
        <p:txBody>
          <a:bodyPr/>
          <a:lstStyle>
            <a:lvl1pPr marL="0" indent="0">
              <a:buFontTx/>
              <a:buNone/>
              <a:defRPr sz="14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endParaRPr lang="en-US" dirty="0"/>
          </a:p>
        </p:txBody>
      </p:sp>
      <p:pic>
        <p:nvPicPr>
          <p:cNvPr id="9" name="Picture 8">
            <a:extLst>
              <a:ext uri="{FF2B5EF4-FFF2-40B4-BE49-F238E27FC236}">
                <a16:creationId xmlns:a16="http://schemas.microsoft.com/office/drawing/2014/main" id="{DFD9D8ED-42FB-714B-ACF1-181B6D4B7457}"/>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40684583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CB923B9D-965A-2642-BB27-B24EFE239754}"/>
              </a:ext>
            </a:extLst>
          </p:cNvPr>
          <p:cNvSpPr>
            <a:spLocks noGrp="1"/>
          </p:cNvSpPr>
          <p:nvPr>
            <p:ph type="body" sz="quarter" idx="11" hasCustomPrompt="1"/>
          </p:nvPr>
        </p:nvSpPr>
        <p:spPr>
          <a:xfrm>
            <a:off x="4750096" y="1325805"/>
            <a:ext cx="3711978" cy="437208"/>
          </a:xfrm>
          <a:prstGeom prst="rect">
            <a:avLst/>
          </a:prstGeom>
        </p:spPr>
        <p:txBody>
          <a:bodyPr/>
          <a:lstStyle>
            <a:lvl1pPr marL="0" indent="0">
              <a:buFontTx/>
              <a:buNone/>
              <a:defRPr b="1" i="0">
                <a:solidFill>
                  <a:srgbClr val="079418"/>
                </a:solidFill>
                <a:latin typeface="Calibri" panose="020F0502020204030204" pitchFamily="34" charset="0"/>
                <a:cs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EROS ERAT</a:t>
            </a:r>
          </a:p>
        </p:txBody>
      </p:sp>
      <p:sp>
        <p:nvSpPr>
          <p:cNvPr id="12" name="Text Placeholder 10">
            <a:extLst>
              <a:ext uri="{FF2B5EF4-FFF2-40B4-BE49-F238E27FC236}">
                <a16:creationId xmlns:a16="http://schemas.microsoft.com/office/drawing/2014/main" id="{3BA1FE65-6484-EB40-A9D4-E5F9AB23B7FC}"/>
              </a:ext>
            </a:extLst>
          </p:cNvPr>
          <p:cNvSpPr>
            <a:spLocks noGrp="1"/>
          </p:cNvSpPr>
          <p:nvPr>
            <p:ph type="body" sz="quarter" idx="12" hasCustomPrompt="1"/>
          </p:nvPr>
        </p:nvSpPr>
        <p:spPr>
          <a:xfrm>
            <a:off x="5699434" y="2429595"/>
            <a:ext cx="5525280" cy="1100406"/>
          </a:xfrm>
          <a:prstGeom prst="rect">
            <a:avLst/>
          </a:prstGeom>
        </p:spPr>
        <p:txBody>
          <a:bodyPr/>
          <a:lstStyle>
            <a:lvl1pPr marL="0" indent="0">
              <a:buNone/>
              <a:defRPr sz="1500" b="1"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6" name="Text Placeholder 12">
            <a:extLst>
              <a:ext uri="{FF2B5EF4-FFF2-40B4-BE49-F238E27FC236}">
                <a16:creationId xmlns:a16="http://schemas.microsoft.com/office/drawing/2014/main" id="{1C22B2FB-4498-1D4D-B037-6CB979FB1ABA}"/>
              </a:ext>
            </a:extLst>
          </p:cNvPr>
          <p:cNvSpPr>
            <a:spLocks noGrp="1"/>
          </p:cNvSpPr>
          <p:nvPr>
            <p:ph type="body" sz="quarter" idx="13" hasCustomPrompt="1"/>
          </p:nvPr>
        </p:nvSpPr>
        <p:spPr>
          <a:xfrm>
            <a:off x="4750096" y="3797812"/>
            <a:ext cx="5207000" cy="1154112"/>
          </a:xfrm>
          <a:prstGeom prst="rect">
            <a:avLst/>
          </a:prstGeom>
        </p:spPr>
        <p:txBody>
          <a:bodyPr/>
          <a:lstStyle>
            <a:lvl1pPr marL="0" indent="0">
              <a:buFontTx/>
              <a:buNone/>
              <a:defRPr sz="15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17" name="Picture 16">
            <a:extLst>
              <a:ext uri="{FF2B5EF4-FFF2-40B4-BE49-F238E27FC236}">
                <a16:creationId xmlns:a16="http://schemas.microsoft.com/office/drawing/2014/main" id="{A36F946E-FB0D-064F-B9ED-3FE3BB43C707}"/>
              </a:ext>
            </a:extLst>
          </p:cNvPr>
          <p:cNvPicPr>
            <a:picLocks noChangeAspect="1"/>
          </p:cNvPicPr>
          <p:nvPr userDrawn="1"/>
        </p:nvPicPr>
        <p:blipFill>
          <a:blip r:embed="rId2"/>
          <a:stretch>
            <a:fillRect/>
          </a:stretch>
        </p:blipFill>
        <p:spPr>
          <a:xfrm>
            <a:off x="4799672" y="2491587"/>
            <a:ext cx="863600" cy="635000"/>
          </a:xfrm>
          <a:prstGeom prst="rect">
            <a:avLst/>
          </a:prstGeom>
        </p:spPr>
      </p:pic>
      <p:sp>
        <p:nvSpPr>
          <p:cNvPr id="18" name="Text Placeholder 12">
            <a:extLst>
              <a:ext uri="{FF2B5EF4-FFF2-40B4-BE49-F238E27FC236}">
                <a16:creationId xmlns:a16="http://schemas.microsoft.com/office/drawing/2014/main" id="{A6729BDF-075A-3142-885D-1DF3354F7CA5}"/>
              </a:ext>
            </a:extLst>
          </p:cNvPr>
          <p:cNvSpPr>
            <a:spLocks noGrp="1"/>
          </p:cNvSpPr>
          <p:nvPr>
            <p:ph type="body" sz="quarter" idx="14" hasCustomPrompt="1"/>
          </p:nvPr>
        </p:nvSpPr>
        <p:spPr>
          <a:xfrm>
            <a:off x="4750096" y="1742682"/>
            <a:ext cx="2443700" cy="338092"/>
          </a:xfrm>
          <a:prstGeom prst="rect">
            <a:avLst/>
          </a:prstGeom>
        </p:spPr>
        <p:txBody>
          <a:bodyPr/>
          <a:lstStyle>
            <a:lvl1pPr marL="0" indent="0">
              <a:buFontTx/>
              <a:buNone/>
              <a:defRPr sz="14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endParaRPr lang="en-US" dirty="0"/>
          </a:p>
        </p:txBody>
      </p:sp>
      <p:pic>
        <p:nvPicPr>
          <p:cNvPr id="20" name="Picture 19">
            <a:extLst>
              <a:ext uri="{FF2B5EF4-FFF2-40B4-BE49-F238E27FC236}">
                <a16:creationId xmlns:a16="http://schemas.microsoft.com/office/drawing/2014/main" id="{306A9F1A-58A2-2841-8835-4E5F2989E3D9}"/>
              </a:ext>
            </a:extLst>
          </p:cNvPr>
          <p:cNvPicPr>
            <a:picLocks noChangeAspect="1"/>
          </p:cNvPicPr>
          <p:nvPr userDrawn="1"/>
        </p:nvPicPr>
        <p:blipFill>
          <a:blip r:embed="rId3"/>
          <a:stretch>
            <a:fillRect/>
          </a:stretch>
        </p:blipFill>
        <p:spPr>
          <a:xfrm>
            <a:off x="751242" y="1464931"/>
            <a:ext cx="3810000" cy="3225800"/>
          </a:xfrm>
          <a:prstGeom prst="rect">
            <a:avLst/>
          </a:prstGeom>
        </p:spPr>
      </p:pic>
      <p:pic>
        <p:nvPicPr>
          <p:cNvPr id="9" name="Picture 8">
            <a:extLst>
              <a:ext uri="{FF2B5EF4-FFF2-40B4-BE49-F238E27FC236}">
                <a16:creationId xmlns:a16="http://schemas.microsoft.com/office/drawing/2014/main" id="{FAEC348F-3EF2-7D43-A036-55D6809D369C}"/>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38155274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CB923B9D-965A-2642-BB27-B24EFE239754}"/>
              </a:ext>
            </a:extLst>
          </p:cNvPr>
          <p:cNvSpPr>
            <a:spLocks noGrp="1"/>
          </p:cNvSpPr>
          <p:nvPr>
            <p:ph type="body" sz="quarter" idx="11" hasCustomPrompt="1"/>
          </p:nvPr>
        </p:nvSpPr>
        <p:spPr>
          <a:xfrm>
            <a:off x="4750096" y="1395546"/>
            <a:ext cx="3711978" cy="437208"/>
          </a:xfrm>
          <a:prstGeom prst="rect">
            <a:avLst/>
          </a:prstGeom>
        </p:spPr>
        <p:txBody>
          <a:bodyPr/>
          <a:lstStyle>
            <a:lvl1pPr marL="0" indent="0">
              <a:buFontTx/>
              <a:buNone/>
              <a:defRPr b="1" i="0">
                <a:solidFill>
                  <a:srgbClr val="079418"/>
                </a:solidFill>
                <a:latin typeface="Calibri" panose="020F0502020204030204" pitchFamily="34" charset="0"/>
                <a:cs typeface="Calibri" panose="020F0502020204030204" pitchFamily="34" charset="0"/>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EROS ERAT</a:t>
            </a:r>
          </a:p>
        </p:txBody>
      </p:sp>
      <p:sp>
        <p:nvSpPr>
          <p:cNvPr id="12" name="Text Placeholder 10">
            <a:extLst>
              <a:ext uri="{FF2B5EF4-FFF2-40B4-BE49-F238E27FC236}">
                <a16:creationId xmlns:a16="http://schemas.microsoft.com/office/drawing/2014/main" id="{3BA1FE65-6484-EB40-A9D4-E5F9AB23B7FC}"/>
              </a:ext>
            </a:extLst>
          </p:cNvPr>
          <p:cNvSpPr>
            <a:spLocks noGrp="1"/>
          </p:cNvSpPr>
          <p:nvPr>
            <p:ph type="body" sz="quarter" idx="12" hasCustomPrompt="1"/>
          </p:nvPr>
        </p:nvSpPr>
        <p:spPr>
          <a:xfrm>
            <a:off x="5699434" y="2499336"/>
            <a:ext cx="5525280" cy="1100406"/>
          </a:xfrm>
          <a:prstGeom prst="rect">
            <a:avLst/>
          </a:prstGeom>
        </p:spPr>
        <p:txBody>
          <a:bodyPr/>
          <a:lstStyle>
            <a:lvl1pPr marL="0" indent="0">
              <a:buNone/>
              <a:defRPr sz="1500" b="1"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6" name="Text Placeholder 12">
            <a:extLst>
              <a:ext uri="{FF2B5EF4-FFF2-40B4-BE49-F238E27FC236}">
                <a16:creationId xmlns:a16="http://schemas.microsoft.com/office/drawing/2014/main" id="{1C22B2FB-4498-1D4D-B037-6CB979FB1ABA}"/>
              </a:ext>
            </a:extLst>
          </p:cNvPr>
          <p:cNvSpPr>
            <a:spLocks noGrp="1"/>
          </p:cNvSpPr>
          <p:nvPr>
            <p:ph type="body" sz="quarter" idx="13" hasCustomPrompt="1"/>
          </p:nvPr>
        </p:nvSpPr>
        <p:spPr>
          <a:xfrm>
            <a:off x="4750096" y="3867553"/>
            <a:ext cx="5207000" cy="1154112"/>
          </a:xfrm>
          <a:prstGeom prst="rect">
            <a:avLst/>
          </a:prstGeom>
        </p:spPr>
        <p:txBody>
          <a:bodyPr/>
          <a:lstStyle>
            <a:lvl1pPr marL="0" indent="0">
              <a:buFontTx/>
              <a:buNone/>
              <a:defRPr sz="15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pic>
        <p:nvPicPr>
          <p:cNvPr id="17" name="Picture 16">
            <a:extLst>
              <a:ext uri="{FF2B5EF4-FFF2-40B4-BE49-F238E27FC236}">
                <a16:creationId xmlns:a16="http://schemas.microsoft.com/office/drawing/2014/main" id="{A36F946E-FB0D-064F-B9ED-3FE3BB43C707}"/>
              </a:ext>
            </a:extLst>
          </p:cNvPr>
          <p:cNvPicPr>
            <a:picLocks noChangeAspect="1"/>
          </p:cNvPicPr>
          <p:nvPr userDrawn="1"/>
        </p:nvPicPr>
        <p:blipFill>
          <a:blip r:embed="rId2"/>
          <a:stretch>
            <a:fillRect/>
          </a:stretch>
        </p:blipFill>
        <p:spPr>
          <a:xfrm>
            <a:off x="4799672" y="2561328"/>
            <a:ext cx="863600" cy="635000"/>
          </a:xfrm>
          <a:prstGeom prst="rect">
            <a:avLst/>
          </a:prstGeom>
        </p:spPr>
      </p:pic>
      <p:sp>
        <p:nvSpPr>
          <p:cNvPr id="18" name="Text Placeholder 12">
            <a:extLst>
              <a:ext uri="{FF2B5EF4-FFF2-40B4-BE49-F238E27FC236}">
                <a16:creationId xmlns:a16="http://schemas.microsoft.com/office/drawing/2014/main" id="{A6729BDF-075A-3142-885D-1DF3354F7CA5}"/>
              </a:ext>
            </a:extLst>
          </p:cNvPr>
          <p:cNvSpPr>
            <a:spLocks noGrp="1"/>
          </p:cNvSpPr>
          <p:nvPr>
            <p:ph type="body" sz="quarter" idx="14" hasCustomPrompt="1"/>
          </p:nvPr>
        </p:nvSpPr>
        <p:spPr>
          <a:xfrm>
            <a:off x="4750096" y="1812423"/>
            <a:ext cx="2443700" cy="338092"/>
          </a:xfrm>
          <a:prstGeom prst="rect">
            <a:avLst/>
          </a:prstGeom>
        </p:spPr>
        <p:txBody>
          <a:bodyPr/>
          <a:lstStyle>
            <a:lvl1pPr marL="0" indent="0">
              <a:buFontTx/>
              <a:buNone/>
              <a:defRPr sz="1400" b="0" i="0">
                <a:latin typeface="Calibri" panose="020F0502020204030204" pitchFamily="34" charset="0"/>
                <a:cs typeface="Calibri" panose="020F0502020204030204" pitchFamily="34" charset="0"/>
              </a:defRPr>
            </a:lvl1pPr>
          </a:lstStyle>
          <a:p>
            <a:pPr lvl="0"/>
            <a:r>
              <a:rPr lang="en-US" dirty="0"/>
              <a:t>Lorem ipsum dolor sit </a:t>
            </a:r>
            <a:r>
              <a:rPr lang="en-US" dirty="0" err="1"/>
              <a:t>amet</a:t>
            </a:r>
            <a:endParaRPr lang="en-US" dirty="0"/>
          </a:p>
        </p:txBody>
      </p:sp>
      <p:pic>
        <p:nvPicPr>
          <p:cNvPr id="9" name="Picture 8">
            <a:extLst>
              <a:ext uri="{FF2B5EF4-FFF2-40B4-BE49-F238E27FC236}">
                <a16:creationId xmlns:a16="http://schemas.microsoft.com/office/drawing/2014/main" id="{39E4B723-9EDA-6A48-B44E-C3898D5EF946}"/>
              </a:ext>
            </a:extLst>
          </p:cNvPr>
          <p:cNvPicPr>
            <a:picLocks noChangeAspect="1"/>
          </p:cNvPicPr>
          <p:nvPr userDrawn="1"/>
        </p:nvPicPr>
        <p:blipFill>
          <a:blip r:embed="rId3"/>
          <a:stretch>
            <a:fillRect/>
          </a:stretch>
        </p:blipFill>
        <p:spPr>
          <a:xfrm>
            <a:off x="735106" y="1498574"/>
            <a:ext cx="3810000" cy="3225800"/>
          </a:xfrm>
          <a:prstGeom prst="rect">
            <a:avLst/>
          </a:prstGeom>
        </p:spPr>
      </p:pic>
      <p:pic>
        <p:nvPicPr>
          <p:cNvPr id="11" name="Picture 10">
            <a:extLst>
              <a:ext uri="{FF2B5EF4-FFF2-40B4-BE49-F238E27FC236}">
                <a16:creationId xmlns:a16="http://schemas.microsoft.com/office/drawing/2014/main" id="{3C45DB30-F835-7E4A-8CEA-1A178605ADBE}"/>
              </a:ext>
            </a:extLst>
          </p:cNvPr>
          <p:cNvPicPr>
            <a:picLocks noChangeAspect="1"/>
          </p:cNvPicPr>
          <p:nvPr userDrawn="1"/>
        </p:nvPicPr>
        <p:blipFill>
          <a:blip r:embed="rId4"/>
          <a:stretch>
            <a:fillRect/>
          </a:stretch>
        </p:blipFill>
        <p:spPr>
          <a:xfrm>
            <a:off x="10241280" y="5760720"/>
            <a:ext cx="1623487" cy="749301"/>
          </a:xfrm>
          <a:prstGeom prst="rect">
            <a:avLst/>
          </a:prstGeom>
        </p:spPr>
      </p:pic>
    </p:spTree>
    <p:extLst>
      <p:ext uri="{BB962C8B-B14F-4D97-AF65-F5344CB8AC3E}">
        <p14:creationId xmlns:p14="http://schemas.microsoft.com/office/powerpoint/2010/main" val="3192980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986352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0" r:id="rId4"/>
    <p:sldLayoutId id="2147483661"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addisurekha1234/Dental_Informatics_Project"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hyperlink" Target="https://eutils.ncbi.nlm.nih.gov/entrez/eutils/efetch.fcgi?db=pubmed&amp;id=22368089&amp;tool=my_tool&amp;email=my_email@example.com" TargetMode="External"/><Relationship Id="rId2" Type="http://schemas.openxmlformats.org/officeDocument/2006/relationships/hyperlink" Target="https://api.semanticscholar.org/v1/paper/" TargetMode="Externa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2">
            <a:extLst>
              <a:ext uri="{FF2B5EF4-FFF2-40B4-BE49-F238E27FC236}">
                <a16:creationId xmlns:a16="http://schemas.microsoft.com/office/drawing/2014/main" id="{9F5A9FDE-E9C9-EC40-9ACD-E0B75041F0CA}"/>
              </a:ext>
            </a:extLst>
          </p:cNvPr>
          <p:cNvSpPr>
            <a:spLocks noGrp="1"/>
          </p:cNvSpPr>
          <p:nvPr>
            <p:ph type="subTitle" idx="4294967295"/>
          </p:nvPr>
        </p:nvSpPr>
        <p:spPr>
          <a:xfrm>
            <a:off x="3622875" y="4180069"/>
            <a:ext cx="5048250" cy="1169988"/>
          </a:xfrm>
          <a:prstGeom prst="rect">
            <a:avLst/>
          </a:prstGeom>
        </p:spPr>
        <p:txBody>
          <a:bodyPr>
            <a:normAutofit fontScale="77500" lnSpcReduction="20000"/>
          </a:bodyPr>
          <a:lstStyle/>
          <a:p>
            <a:pPr marL="0" indent="0" algn="ctr">
              <a:spcBef>
                <a:spcPts val="1600"/>
              </a:spcBef>
              <a:buNone/>
            </a:pPr>
            <a:r>
              <a:rPr lang="en-US" sz="3500" b="1" dirty="0">
                <a:solidFill>
                  <a:schemeClr val="bg1"/>
                </a:solidFill>
                <a:cs typeface="Times New Roman" panose="02020603050405020304" pitchFamily="18" charset="0"/>
              </a:rPr>
              <a:t>DENTAL INFORMATICS</a:t>
            </a:r>
          </a:p>
          <a:p>
            <a:pPr marL="0" indent="0" algn="ctr">
              <a:spcBef>
                <a:spcPts val="1600"/>
              </a:spcBef>
              <a:buNone/>
            </a:pPr>
            <a:r>
              <a:rPr lang="en-US" sz="2000" b="1" dirty="0">
                <a:solidFill>
                  <a:schemeClr val="bg1"/>
                </a:solidFill>
                <a:cs typeface="Times New Roman" panose="02020603050405020304" pitchFamily="18" charset="0"/>
              </a:rPr>
              <a:t>INSTRUCTOR: Haihua Chen</a:t>
            </a:r>
          </a:p>
          <a:p>
            <a:pPr marL="0" indent="0" algn="ctr">
              <a:spcBef>
                <a:spcPts val="1600"/>
              </a:spcBef>
              <a:buNone/>
            </a:pPr>
            <a:r>
              <a:rPr lang="en-US" sz="2000" b="1" dirty="0">
                <a:solidFill>
                  <a:schemeClr val="bg1"/>
                </a:solidFill>
                <a:cs typeface="Times New Roman" panose="02020603050405020304" pitchFamily="18" charset="0"/>
              </a:rPr>
              <a:t>Group Number: 1</a:t>
            </a:r>
          </a:p>
        </p:txBody>
      </p:sp>
      <p:sp>
        <p:nvSpPr>
          <p:cNvPr id="2" name="TextBox 1">
            <a:extLst>
              <a:ext uri="{FF2B5EF4-FFF2-40B4-BE49-F238E27FC236}">
                <a16:creationId xmlns:a16="http://schemas.microsoft.com/office/drawing/2014/main" id="{408ADDD7-667A-49C6-83D1-7067C8021B71}"/>
              </a:ext>
            </a:extLst>
          </p:cNvPr>
          <p:cNvSpPr txBox="1"/>
          <p:nvPr/>
        </p:nvSpPr>
        <p:spPr>
          <a:xfrm>
            <a:off x="9249240" y="130364"/>
            <a:ext cx="2759676" cy="2585323"/>
          </a:xfrm>
          <a:prstGeom prst="rect">
            <a:avLst/>
          </a:prstGeom>
          <a:noFill/>
        </p:spPr>
        <p:txBody>
          <a:bodyPr wrap="square" rtlCol="0">
            <a:spAutoFit/>
          </a:bodyPr>
          <a:lstStyle/>
          <a:p>
            <a:pPr algn="ctr"/>
            <a:r>
              <a:rPr lang="en-US" dirty="0">
                <a:solidFill>
                  <a:schemeClr val="bg1"/>
                </a:solidFill>
                <a:latin typeface="Times New Roman" panose="02020603050405020304" pitchFamily="18" charset="0"/>
                <a:cs typeface="Times New Roman" panose="02020603050405020304" pitchFamily="18" charset="0"/>
              </a:rPr>
              <a:t>  </a:t>
            </a:r>
            <a:r>
              <a:rPr lang="en-US" b="1" dirty="0">
                <a:solidFill>
                  <a:schemeClr val="bg1"/>
                </a:solidFill>
                <a:cs typeface="Times New Roman" panose="02020603050405020304" pitchFamily="18" charset="0"/>
              </a:rPr>
              <a:t>TEAM MEMBERS:</a:t>
            </a:r>
          </a:p>
          <a:p>
            <a:pPr rtl="0">
              <a:spcBef>
                <a:spcPts val="0"/>
              </a:spcBef>
              <a:spcAft>
                <a:spcPts val="0"/>
              </a:spcAft>
            </a:pPr>
            <a:r>
              <a:rPr lang="en-US" sz="1800" b="1" i="0" u="none" strike="noStrike" dirty="0" err="1">
                <a:solidFill>
                  <a:schemeClr val="bg1"/>
                </a:solidFill>
                <a:effectLst/>
              </a:rPr>
              <a:t>Hsin-Hsuan</a:t>
            </a:r>
            <a:r>
              <a:rPr lang="en-US" sz="1800" b="1" i="0" u="none" strike="noStrike" dirty="0">
                <a:solidFill>
                  <a:schemeClr val="bg1"/>
                </a:solidFill>
                <a:effectLst/>
              </a:rPr>
              <a:t> Chung</a:t>
            </a:r>
            <a:endParaRPr lang="en-US" b="1" dirty="0">
              <a:solidFill>
                <a:schemeClr val="bg1"/>
              </a:solidFill>
              <a:effectLst/>
            </a:endParaRPr>
          </a:p>
          <a:p>
            <a:pPr rtl="0">
              <a:spcBef>
                <a:spcPts val="0"/>
              </a:spcBef>
              <a:spcAft>
                <a:spcPts val="0"/>
              </a:spcAft>
            </a:pPr>
            <a:r>
              <a:rPr lang="en-US" sz="1800" b="1" i="0" u="none" strike="noStrike" dirty="0">
                <a:solidFill>
                  <a:schemeClr val="bg1"/>
                </a:solidFill>
                <a:effectLst/>
              </a:rPr>
              <a:t>Preetham Reddy Yaramada​​</a:t>
            </a:r>
            <a:endParaRPr lang="en-US" b="1" dirty="0">
              <a:solidFill>
                <a:schemeClr val="bg1"/>
              </a:solidFill>
              <a:effectLst/>
            </a:endParaRPr>
          </a:p>
          <a:p>
            <a:pPr rtl="0">
              <a:spcBef>
                <a:spcPts val="0"/>
              </a:spcBef>
              <a:spcAft>
                <a:spcPts val="0"/>
              </a:spcAft>
            </a:pPr>
            <a:r>
              <a:rPr lang="en-US" sz="1800" b="1" i="0" u="none" strike="noStrike" dirty="0">
                <a:solidFill>
                  <a:schemeClr val="bg1"/>
                </a:solidFill>
                <a:effectLst/>
              </a:rPr>
              <a:t>Sai Varun Pinna</a:t>
            </a:r>
            <a:endParaRPr lang="en-US" b="1" dirty="0">
              <a:solidFill>
                <a:schemeClr val="bg1"/>
              </a:solidFill>
              <a:effectLst/>
            </a:endParaRPr>
          </a:p>
          <a:p>
            <a:pPr rtl="0">
              <a:spcBef>
                <a:spcPts val="0"/>
              </a:spcBef>
              <a:spcAft>
                <a:spcPts val="0"/>
              </a:spcAft>
            </a:pPr>
            <a:r>
              <a:rPr lang="en-US" sz="1800" b="1" i="0" u="none" strike="noStrike" dirty="0">
                <a:solidFill>
                  <a:schemeClr val="bg1"/>
                </a:solidFill>
                <a:effectLst/>
              </a:rPr>
              <a:t>Simi </a:t>
            </a:r>
            <a:r>
              <a:rPr lang="en-US" sz="1800" b="1" i="0" u="none" strike="noStrike" dirty="0" err="1">
                <a:solidFill>
                  <a:schemeClr val="bg1"/>
                </a:solidFill>
                <a:effectLst/>
              </a:rPr>
              <a:t>Maithani</a:t>
            </a:r>
            <a:endParaRPr lang="en-US" b="1" dirty="0">
              <a:solidFill>
                <a:schemeClr val="bg1"/>
              </a:solidFill>
              <a:effectLst/>
            </a:endParaRPr>
          </a:p>
          <a:p>
            <a:pPr rtl="0">
              <a:spcBef>
                <a:spcPts val="0"/>
              </a:spcBef>
              <a:spcAft>
                <a:spcPts val="0"/>
              </a:spcAft>
            </a:pPr>
            <a:r>
              <a:rPr lang="en-US" sz="1800" b="1" i="0" u="none" strike="noStrike" dirty="0">
                <a:solidFill>
                  <a:schemeClr val="bg1"/>
                </a:solidFill>
                <a:effectLst/>
              </a:rPr>
              <a:t>Surekha Maddi</a:t>
            </a:r>
            <a:endParaRPr lang="en-US" b="1" dirty="0">
              <a:solidFill>
                <a:schemeClr val="bg1"/>
              </a:solidFill>
              <a:effectLst/>
            </a:endParaRPr>
          </a:p>
          <a:p>
            <a:pPr rtl="0">
              <a:spcBef>
                <a:spcPts val="0"/>
              </a:spcBef>
              <a:spcAft>
                <a:spcPts val="0"/>
              </a:spcAft>
            </a:pPr>
            <a:r>
              <a:rPr lang="en-US" sz="1800" b="1" i="0" u="none" strike="noStrike" dirty="0" err="1">
                <a:solidFill>
                  <a:schemeClr val="bg1"/>
                </a:solidFill>
                <a:effectLst/>
              </a:rPr>
              <a:t>Thi</a:t>
            </a:r>
            <a:r>
              <a:rPr lang="en-US" sz="1800" b="1" i="0" u="none" strike="noStrike" dirty="0">
                <a:solidFill>
                  <a:schemeClr val="bg1"/>
                </a:solidFill>
                <a:effectLst/>
              </a:rPr>
              <a:t> Phan</a:t>
            </a:r>
            <a:endParaRPr lang="en-US" b="1" dirty="0">
              <a:solidFill>
                <a:schemeClr val="bg1"/>
              </a:solidFill>
              <a:effectLst/>
            </a:endParaRPr>
          </a:p>
          <a:p>
            <a:br>
              <a:rPr lang="en-US" dirty="0"/>
            </a:b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8161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36">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E4A360-AF2F-489E-9685-0C4116941C34}"/>
              </a:ext>
            </a:extLst>
          </p:cNvPr>
          <p:cNvSpPr txBox="1"/>
          <p:nvPr/>
        </p:nvSpPr>
        <p:spPr>
          <a:xfrm>
            <a:off x="556532" y="643467"/>
            <a:ext cx="11210925" cy="744836"/>
          </a:xfrm>
          <a:prstGeom prst="rect">
            <a:avLst/>
          </a:prstGeom>
        </p:spPr>
        <p:txBody>
          <a:bodyPr vert="horz" lIns="91440" tIns="45720" rIns="91440" bIns="45720" rtlCol="0" anchor="ctr">
            <a:normAutofit/>
          </a:bodyPr>
          <a:lstStyle/>
          <a:p>
            <a:pPr marL="285750" indent="-285750" algn="ctr">
              <a:lnSpc>
                <a:spcPct val="90000"/>
              </a:lnSpc>
              <a:spcBef>
                <a:spcPct val="0"/>
              </a:spcBef>
              <a:spcAft>
                <a:spcPts val="600"/>
              </a:spcAft>
            </a:pPr>
            <a:r>
              <a:rPr lang="en-US" sz="3200" b="1" dirty="0">
                <a:solidFill>
                  <a:schemeClr val="bg1"/>
                </a:solidFill>
                <a:effectLst/>
                <a:ea typeface="Times New Roman" panose="02020603050405020304" pitchFamily="18" charset="0"/>
                <a:cs typeface="Times New Roman" panose="02020603050405020304" pitchFamily="18" charset="0"/>
              </a:rPr>
              <a:t>Automatic Keyword Extraction</a:t>
            </a:r>
            <a:r>
              <a:rPr lang="en-US" sz="3200" dirty="0">
                <a:solidFill>
                  <a:schemeClr val="bg1"/>
                </a:solidFill>
                <a:effectLst/>
                <a:ea typeface="Times New Roman" panose="02020603050405020304" pitchFamily="18" charset="0"/>
                <a:cs typeface="Times New Roman" panose="02020603050405020304" pitchFamily="18" charset="0"/>
              </a:rPr>
              <a:t>:</a:t>
            </a:r>
            <a:r>
              <a:rPr lang="en-US" sz="3200" b="0" i="0" u="none" strike="noStrike" kern="1200" dirty="0">
                <a:solidFill>
                  <a:schemeClr val="bg1"/>
                </a:solidFill>
                <a:effectLst/>
                <a:latin typeface="+mj-lt"/>
                <a:ea typeface="+mj-ea"/>
                <a:cs typeface="+mj-cs"/>
              </a:rPr>
              <a:t> </a:t>
            </a:r>
            <a:endParaRPr lang="en-US" sz="3200" kern="1200" dirty="0">
              <a:solidFill>
                <a:schemeClr val="bg1"/>
              </a:solidFill>
              <a:latin typeface="+mj-lt"/>
              <a:ea typeface="+mj-ea"/>
              <a:cs typeface="+mj-cs"/>
            </a:endParaRPr>
          </a:p>
        </p:txBody>
      </p:sp>
      <p:pic>
        <p:nvPicPr>
          <p:cNvPr id="6" name="Picture 5">
            <a:extLst>
              <a:ext uri="{FF2B5EF4-FFF2-40B4-BE49-F238E27FC236}">
                <a16:creationId xmlns:a16="http://schemas.microsoft.com/office/drawing/2014/main" id="{9D242924-6A0C-F541-A792-5BBF9AE715F7}"/>
              </a:ext>
            </a:extLst>
          </p:cNvPr>
          <p:cNvPicPr>
            <a:picLocks noChangeAspect="1"/>
          </p:cNvPicPr>
          <p:nvPr/>
        </p:nvPicPr>
        <p:blipFill>
          <a:blip r:embed="rId3"/>
          <a:stretch>
            <a:fillRect/>
          </a:stretch>
        </p:blipFill>
        <p:spPr>
          <a:xfrm>
            <a:off x="81931" y="1475678"/>
            <a:ext cx="6240810" cy="1379034"/>
          </a:xfrm>
          <a:prstGeom prst="rect">
            <a:avLst/>
          </a:prstGeom>
        </p:spPr>
      </p:pic>
      <p:pic>
        <p:nvPicPr>
          <p:cNvPr id="7" name="Picture 6">
            <a:extLst>
              <a:ext uri="{FF2B5EF4-FFF2-40B4-BE49-F238E27FC236}">
                <a16:creationId xmlns:a16="http://schemas.microsoft.com/office/drawing/2014/main" id="{762EB55F-FC2D-834B-A04B-7173F37B18FE}"/>
              </a:ext>
            </a:extLst>
          </p:cNvPr>
          <p:cNvPicPr>
            <a:picLocks noChangeAspect="1"/>
          </p:cNvPicPr>
          <p:nvPr/>
        </p:nvPicPr>
        <p:blipFill>
          <a:blip r:embed="rId4"/>
          <a:stretch>
            <a:fillRect/>
          </a:stretch>
        </p:blipFill>
        <p:spPr>
          <a:xfrm>
            <a:off x="2682565" y="2023320"/>
            <a:ext cx="6826869" cy="4301124"/>
          </a:xfrm>
          <a:prstGeom prst="rect">
            <a:avLst/>
          </a:prstGeom>
        </p:spPr>
      </p:pic>
    </p:spTree>
    <p:extLst>
      <p:ext uri="{BB962C8B-B14F-4D97-AF65-F5344CB8AC3E}">
        <p14:creationId xmlns:p14="http://schemas.microsoft.com/office/powerpoint/2010/main" val="14747293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3ECCA3-645F-4001-88A3-6A334825B235}"/>
              </a:ext>
            </a:extLst>
          </p:cNvPr>
          <p:cNvSpPr txBox="1"/>
          <p:nvPr/>
        </p:nvSpPr>
        <p:spPr>
          <a:xfrm>
            <a:off x="556532" y="643467"/>
            <a:ext cx="11210925" cy="744836"/>
          </a:xfrm>
          <a:prstGeom prst="rect">
            <a:avLst/>
          </a:prstGeom>
        </p:spPr>
        <p:txBody>
          <a:bodyPr vert="horz" lIns="91440" tIns="45720" rIns="91440" bIns="45720" rtlCol="0" anchor="ctr">
            <a:normAutofit/>
          </a:bodyPr>
          <a:lstStyle/>
          <a:p>
            <a:pPr marL="285750" indent="-285750" algn="ctr">
              <a:lnSpc>
                <a:spcPct val="90000"/>
              </a:lnSpc>
              <a:spcBef>
                <a:spcPct val="0"/>
              </a:spcBef>
              <a:spcAft>
                <a:spcPts val="600"/>
              </a:spcAft>
            </a:pPr>
            <a:r>
              <a:rPr lang="en-US" sz="3200" b="1" kern="1200" dirty="0">
                <a:solidFill>
                  <a:schemeClr val="bg1"/>
                </a:solidFill>
                <a:ea typeface="+mj-ea"/>
                <a:cs typeface="+mj-cs"/>
              </a:rPr>
              <a:t>Top 10 Publications based on total number of articles</a:t>
            </a:r>
            <a:r>
              <a:rPr lang="en-US" sz="3200" kern="1200" dirty="0">
                <a:solidFill>
                  <a:schemeClr val="bg1"/>
                </a:solidFill>
                <a:latin typeface="+mj-lt"/>
                <a:ea typeface="+mj-ea"/>
                <a:cs typeface="+mj-cs"/>
              </a:rPr>
              <a:t>: </a:t>
            </a:r>
          </a:p>
        </p:txBody>
      </p:sp>
      <p:pic>
        <p:nvPicPr>
          <p:cNvPr id="9" name="Picture 8" descr="Chart, pie chart&#10;&#10;Description automatically generated">
            <a:extLst>
              <a:ext uri="{FF2B5EF4-FFF2-40B4-BE49-F238E27FC236}">
                <a16:creationId xmlns:a16="http://schemas.microsoft.com/office/drawing/2014/main" id="{E3EE8FFE-ADB9-4F92-95DB-4D5B3FAB67FE}"/>
              </a:ext>
            </a:extLst>
          </p:cNvPr>
          <p:cNvPicPr>
            <a:picLocks noChangeAspect="1"/>
          </p:cNvPicPr>
          <p:nvPr/>
        </p:nvPicPr>
        <p:blipFill>
          <a:blip r:embed="rId2"/>
          <a:stretch>
            <a:fillRect/>
          </a:stretch>
        </p:blipFill>
        <p:spPr>
          <a:xfrm>
            <a:off x="2743199" y="2391423"/>
            <a:ext cx="7906375" cy="3814825"/>
          </a:xfrm>
          <a:prstGeom prst="rect">
            <a:avLst/>
          </a:prstGeom>
        </p:spPr>
      </p:pic>
      <p:pic>
        <p:nvPicPr>
          <p:cNvPr id="2" name="Picture 1">
            <a:extLst>
              <a:ext uri="{FF2B5EF4-FFF2-40B4-BE49-F238E27FC236}">
                <a16:creationId xmlns:a16="http://schemas.microsoft.com/office/drawing/2014/main" id="{5CEDA879-1992-094E-879E-EB5CDF407B8E}"/>
              </a:ext>
            </a:extLst>
          </p:cNvPr>
          <p:cNvPicPr>
            <a:picLocks noChangeAspect="1"/>
          </p:cNvPicPr>
          <p:nvPr/>
        </p:nvPicPr>
        <p:blipFill>
          <a:blip r:embed="rId3"/>
          <a:stretch>
            <a:fillRect/>
          </a:stretch>
        </p:blipFill>
        <p:spPr>
          <a:xfrm>
            <a:off x="111512" y="1507787"/>
            <a:ext cx="9166612" cy="1041196"/>
          </a:xfrm>
          <a:prstGeom prst="rect">
            <a:avLst/>
          </a:prstGeom>
        </p:spPr>
      </p:pic>
    </p:spTree>
    <p:extLst>
      <p:ext uri="{BB962C8B-B14F-4D97-AF65-F5344CB8AC3E}">
        <p14:creationId xmlns:p14="http://schemas.microsoft.com/office/powerpoint/2010/main" val="3190895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BC929F2-48CD-4E51-8202-708CDBD171C6}"/>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b="1" i="0" u="none" strike="noStrike" kern="1200" dirty="0">
                <a:solidFill>
                  <a:srgbClr val="FFFFFF"/>
                </a:solidFill>
                <a:effectLst/>
                <a:ea typeface="+mj-ea"/>
                <a:cs typeface="+mj-cs"/>
              </a:rPr>
              <a:t>The most cited  paper per each year: </a:t>
            </a:r>
            <a:endParaRPr lang="en-US" sz="3600" b="1" kern="1200" dirty="0">
              <a:solidFill>
                <a:srgbClr val="FFFFFF"/>
              </a:solidFill>
              <a:ea typeface="+mj-ea"/>
              <a:cs typeface="+mj-cs"/>
            </a:endParaRPr>
          </a:p>
        </p:txBody>
      </p:sp>
      <p:pic>
        <p:nvPicPr>
          <p:cNvPr id="5" name="Picture 4" descr="Table&#10;&#10;Description automatically generated">
            <a:extLst>
              <a:ext uri="{FF2B5EF4-FFF2-40B4-BE49-F238E27FC236}">
                <a16:creationId xmlns:a16="http://schemas.microsoft.com/office/drawing/2014/main" id="{7D5223FE-C2DB-4726-BBE3-2DCB9C900AB8}"/>
              </a:ext>
            </a:extLst>
          </p:cNvPr>
          <p:cNvPicPr>
            <a:picLocks noChangeAspect="1"/>
          </p:cNvPicPr>
          <p:nvPr/>
        </p:nvPicPr>
        <p:blipFill>
          <a:blip r:embed="rId2"/>
          <a:stretch>
            <a:fillRect/>
          </a:stretch>
        </p:blipFill>
        <p:spPr>
          <a:xfrm>
            <a:off x="5157138" y="644630"/>
            <a:ext cx="4733429" cy="5568739"/>
          </a:xfrm>
          <a:prstGeom prst="rect">
            <a:avLst/>
          </a:prstGeom>
        </p:spPr>
      </p:pic>
    </p:spTree>
    <p:extLst>
      <p:ext uri="{BB962C8B-B14F-4D97-AF65-F5344CB8AC3E}">
        <p14:creationId xmlns:p14="http://schemas.microsoft.com/office/powerpoint/2010/main" val="296117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E4A360-AF2F-489E-9685-0C4116941C34}"/>
              </a:ext>
            </a:extLst>
          </p:cNvPr>
          <p:cNvSpPr txBox="1"/>
          <p:nvPr/>
        </p:nvSpPr>
        <p:spPr>
          <a:xfrm>
            <a:off x="556532" y="643467"/>
            <a:ext cx="11210925" cy="744836"/>
          </a:xfrm>
          <a:prstGeom prst="rect">
            <a:avLst/>
          </a:prstGeom>
        </p:spPr>
        <p:txBody>
          <a:bodyPr vert="horz" lIns="91440" tIns="45720" rIns="91440" bIns="45720" rtlCol="0" anchor="ctr">
            <a:normAutofit/>
          </a:bodyPr>
          <a:lstStyle/>
          <a:p>
            <a:pPr marL="285750" indent="-285750" algn="ctr">
              <a:lnSpc>
                <a:spcPct val="90000"/>
              </a:lnSpc>
              <a:spcBef>
                <a:spcPct val="0"/>
              </a:spcBef>
              <a:spcAft>
                <a:spcPts val="600"/>
              </a:spcAft>
            </a:pPr>
            <a:r>
              <a:rPr lang="en-US" sz="3200" b="1" kern="1200" dirty="0">
                <a:solidFill>
                  <a:schemeClr val="bg1"/>
                </a:solidFill>
                <a:ea typeface="+mj-ea"/>
                <a:cs typeface="+mj-cs"/>
              </a:rPr>
              <a:t>Topic Modeling - Coherence and </a:t>
            </a:r>
            <a:r>
              <a:rPr lang="en-US" sz="3200" b="1" kern="1200" dirty="0" err="1">
                <a:solidFill>
                  <a:schemeClr val="bg1"/>
                </a:solidFill>
                <a:ea typeface="+mj-ea"/>
                <a:cs typeface="+mj-cs"/>
              </a:rPr>
              <a:t>Preplexity</a:t>
            </a:r>
            <a:r>
              <a:rPr lang="en-US" sz="3200" b="1" i="0" u="none" strike="noStrike" kern="1200" dirty="0">
                <a:solidFill>
                  <a:schemeClr val="bg1"/>
                </a:solidFill>
                <a:effectLst/>
                <a:ea typeface="+mj-ea"/>
                <a:cs typeface="+mj-cs"/>
              </a:rPr>
              <a:t>: </a:t>
            </a:r>
            <a:endParaRPr lang="en-US" sz="3200" b="1" kern="1200" dirty="0">
              <a:solidFill>
                <a:schemeClr val="bg1"/>
              </a:solidFill>
              <a:ea typeface="+mj-ea"/>
              <a:cs typeface="+mj-cs"/>
            </a:endParaRPr>
          </a:p>
        </p:txBody>
      </p:sp>
      <p:pic>
        <p:nvPicPr>
          <p:cNvPr id="3076" name="Picture 4">
            <a:extLst>
              <a:ext uri="{FF2B5EF4-FFF2-40B4-BE49-F238E27FC236}">
                <a16:creationId xmlns:a16="http://schemas.microsoft.com/office/drawing/2014/main" id="{801A5536-BDCB-4338-B205-7125E5F2290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9461" y="1421302"/>
            <a:ext cx="10905066" cy="430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503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0"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E4A360-AF2F-489E-9685-0C4116941C34}"/>
              </a:ext>
            </a:extLst>
          </p:cNvPr>
          <p:cNvSpPr txBox="1"/>
          <p:nvPr/>
        </p:nvSpPr>
        <p:spPr>
          <a:xfrm>
            <a:off x="546351" y="433545"/>
            <a:ext cx="11139854" cy="930447"/>
          </a:xfrm>
          <a:prstGeom prst="rect">
            <a:avLst/>
          </a:prstGeom>
        </p:spPr>
        <p:txBody>
          <a:bodyPr vert="horz" lIns="91440" tIns="45720" rIns="91440" bIns="45720" rtlCol="0" anchor="b">
            <a:normAutofit/>
          </a:bodyPr>
          <a:lstStyle/>
          <a:p>
            <a:pPr marL="285750" indent="-285750" algn="ctr">
              <a:lnSpc>
                <a:spcPct val="90000"/>
              </a:lnSpc>
              <a:spcBef>
                <a:spcPct val="0"/>
              </a:spcBef>
              <a:spcAft>
                <a:spcPts val="600"/>
              </a:spcAft>
            </a:pPr>
            <a:r>
              <a:rPr lang="en-US" sz="3600" b="1" i="0" u="none" strike="noStrike" dirty="0">
                <a:solidFill>
                  <a:srgbClr val="FFFFFF"/>
                </a:solidFill>
                <a:effectLst/>
                <a:ea typeface="+mj-ea"/>
                <a:cs typeface="+mj-cs"/>
              </a:rPr>
              <a:t>Visualize Topics</a:t>
            </a:r>
            <a:r>
              <a:rPr lang="en-US" sz="3600" dirty="0">
                <a:solidFill>
                  <a:srgbClr val="FFFFFF"/>
                </a:solidFill>
                <a:latin typeface="+mj-lt"/>
                <a:ea typeface="+mj-ea"/>
                <a:cs typeface="+mj-cs"/>
              </a:rPr>
              <a:t>:</a:t>
            </a:r>
            <a:r>
              <a:rPr lang="en-US" sz="5400" b="0" i="0" u="none" strike="noStrike" dirty="0">
                <a:solidFill>
                  <a:srgbClr val="FFFFFF"/>
                </a:solidFill>
                <a:effectLst/>
                <a:latin typeface="+mj-lt"/>
                <a:ea typeface="+mj-ea"/>
                <a:cs typeface="+mj-cs"/>
              </a:rPr>
              <a:t> </a:t>
            </a:r>
            <a:endParaRPr lang="en-US" sz="5400" dirty="0">
              <a:solidFill>
                <a:srgbClr val="FFFFFF"/>
              </a:solidFill>
              <a:latin typeface="+mj-lt"/>
              <a:ea typeface="+mj-ea"/>
              <a:cs typeface="+mj-cs"/>
            </a:endParaRPr>
          </a:p>
        </p:txBody>
      </p:sp>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098" name="Picture 2">
            <a:extLst>
              <a:ext uri="{FF2B5EF4-FFF2-40B4-BE49-F238E27FC236}">
                <a16:creationId xmlns:a16="http://schemas.microsoft.com/office/drawing/2014/main" id="{3A72B7AB-318D-4BFF-A9C3-1B4DCCF8E06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9263" y="2426818"/>
            <a:ext cx="5420525"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 name="Picture 2" descr="Chart, bubble chart&#10;&#10;Description automatically generated">
            <a:extLst>
              <a:ext uri="{FF2B5EF4-FFF2-40B4-BE49-F238E27FC236}">
                <a16:creationId xmlns:a16="http://schemas.microsoft.com/office/drawing/2014/main" id="{82F823B6-5FA9-4113-8373-69760244BF7F}"/>
              </a:ext>
            </a:extLst>
          </p:cNvPr>
          <p:cNvPicPr>
            <a:picLocks noChangeAspect="1"/>
          </p:cNvPicPr>
          <p:nvPr/>
        </p:nvPicPr>
        <p:blipFill>
          <a:blip r:embed="rId3"/>
          <a:stretch>
            <a:fillRect/>
          </a:stretch>
        </p:blipFill>
        <p:spPr>
          <a:xfrm>
            <a:off x="6445073" y="2277801"/>
            <a:ext cx="5455917" cy="3505427"/>
          </a:xfrm>
          <a:prstGeom prst="rect">
            <a:avLst/>
          </a:prstGeom>
        </p:spPr>
      </p:pic>
    </p:spTree>
    <p:extLst>
      <p:ext uri="{BB962C8B-B14F-4D97-AF65-F5344CB8AC3E}">
        <p14:creationId xmlns:p14="http://schemas.microsoft.com/office/powerpoint/2010/main" val="1362918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E4A360-AF2F-489E-9685-0C4116941C34}"/>
              </a:ext>
            </a:extLst>
          </p:cNvPr>
          <p:cNvSpPr txBox="1"/>
          <p:nvPr/>
        </p:nvSpPr>
        <p:spPr>
          <a:xfrm>
            <a:off x="526073" y="489439"/>
            <a:ext cx="11139854" cy="930447"/>
          </a:xfrm>
          <a:prstGeom prst="rect">
            <a:avLst/>
          </a:prstGeom>
        </p:spPr>
        <p:txBody>
          <a:bodyPr vert="horz" lIns="91440" tIns="45720" rIns="91440" bIns="45720" rtlCol="0" anchor="b">
            <a:normAutofit/>
          </a:bodyPr>
          <a:lstStyle/>
          <a:p>
            <a:pPr marL="285750" indent="-285750" algn="ctr">
              <a:lnSpc>
                <a:spcPct val="90000"/>
              </a:lnSpc>
              <a:spcBef>
                <a:spcPct val="0"/>
              </a:spcBef>
              <a:spcAft>
                <a:spcPts val="600"/>
              </a:spcAft>
            </a:pPr>
            <a:r>
              <a:rPr lang="en-US" sz="5400" dirty="0">
                <a:solidFill>
                  <a:schemeClr val="bg1"/>
                </a:solidFill>
                <a:latin typeface="+mj-lt"/>
                <a:ea typeface="+mj-ea"/>
                <a:cs typeface="+mj-cs"/>
              </a:rPr>
              <a:t>Total citation count per year</a:t>
            </a:r>
            <a:r>
              <a:rPr lang="en-US" sz="5400" b="0" i="0" u="none" strike="noStrike" kern="1200" dirty="0">
                <a:solidFill>
                  <a:schemeClr val="bg1"/>
                </a:solidFill>
                <a:effectLst/>
                <a:latin typeface="+mj-lt"/>
                <a:ea typeface="+mj-ea"/>
                <a:cs typeface="+mj-cs"/>
              </a:rPr>
              <a:t>: </a:t>
            </a:r>
            <a:endParaRPr lang="en-US" sz="5400" kern="1200" dirty="0">
              <a:solidFill>
                <a:schemeClr val="bg1"/>
              </a:solidFill>
              <a:latin typeface="+mj-lt"/>
              <a:ea typeface="+mj-ea"/>
              <a:cs typeface="+mj-cs"/>
            </a:endParaRPr>
          </a:p>
        </p:txBody>
      </p:sp>
      <p:cxnSp>
        <p:nvCxnSpPr>
          <p:cNvPr id="77" name="Straight Connector 76">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50E6E1B2-C06B-4F25-91CA-EF2E1BE3D5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03971" y="2886640"/>
            <a:ext cx="9121697" cy="3220986"/>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2">
            <a:extLst>
              <a:ext uri="{FF2B5EF4-FFF2-40B4-BE49-F238E27FC236}">
                <a16:creationId xmlns:a16="http://schemas.microsoft.com/office/drawing/2014/main" id="{B49EBA81-DBF6-412E-859F-E17CBEFEC743}"/>
              </a:ext>
            </a:extLst>
          </p:cNvPr>
          <p:cNvSpPr>
            <a:spLocks noChangeAspect="1" noChangeArrowheads="1"/>
          </p:cNvSpPr>
          <p:nvPr/>
        </p:nvSpPr>
        <p:spPr bwMode="auto">
          <a:xfrm>
            <a:off x="3124200" y="1957388"/>
            <a:ext cx="5943600" cy="294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1CA5AFC6-F3ED-9842-BED2-04D2E1F9E542}"/>
              </a:ext>
            </a:extLst>
          </p:cNvPr>
          <p:cNvPicPr>
            <a:picLocks noChangeAspect="1"/>
          </p:cNvPicPr>
          <p:nvPr/>
        </p:nvPicPr>
        <p:blipFill>
          <a:blip r:embed="rId3"/>
          <a:stretch>
            <a:fillRect/>
          </a:stretch>
        </p:blipFill>
        <p:spPr>
          <a:xfrm>
            <a:off x="114300" y="2305231"/>
            <a:ext cx="6877515" cy="1181100"/>
          </a:xfrm>
          <a:prstGeom prst="rect">
            <a:avLst/>
          </a:prstGeom>
        </p:spPr>
      </p:pic>
    </p:spTree>
    <p:extLst>
      <p:ext uri="{BB962C8B-B14F-4D97-AF65-F5344CB8AC3E}">
        <p14:creationId xmlns:p14="http://schemas.microsoft.com/office/powerpoint/2010/main" val="2390470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DCC51F-CDF7-4839-9061-EAB81FD8B844}"/>
              </a:ext>
            </a:extLst>
          </p:cNvPr>
          <p:cNvSpPr txBox="1"/>
          <p:nvPr/>
        </p:nvSpPr>
        <p:spPr>
          <a:xfrm>
            <a:off x="556532" y="643467"/>
            <a:ext cx="11210925" cy="744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3200" b="1" kern="1200" dirty="0">
                <a:solidFill>
                  <a:schemeClr val="bg1"/>
                </a:solidFill>
                <a:ea typeface="+mj-ea"/>
                <a:cs typeface="+mj-cs"/>
              </a:rPr>
              <a:t>Top 10 Authors based on total number of articles</a:t>
            </a:r>
            <a:r>
              <a:rPr lang="en-US" sz="3200" kern="1200" dirty="0">
                <a:solidFill>
                  <a:schemeClr val="bg1"/>
                </a:solidFill>
                <a:latin typeface="+mj-lt"/>
                <a:ea typeface="+mj-ea"/>
                <a:cs typeface="+mj-cs"/>
              </a:rPr>
              <a:t>: </a:t>
            </a:r>
          </a:p>
        </p:txBody>
      </p:sp>
      <p:pic>
        <p:nvPicPr>
          <p:cNvPr id="8" name="Picture 7" descr="Chart&#10;&#10;Description automatically generated">
            <a:extLst>
              <a:ext uri="{FF2B5EF4-FFF2-40B4-BE49-F238E27FC236}">
                <a16:creationId xmlns:a16="http://schemas.microsoft.com/office/drawing/2014/main" id="{040A1C8F-5CC7-4595-8356-8818111E0EAB}"/>
              </a:ext>
            </a:extLst>
          </p:cNvPr>
          <p:cNvPicPr>
            <a:picLocks noChangeAspect="1"/>
          </p:cNvPicPr>
          <p:nvPr/>
        </p:nvPicPr>
        <p:blipFill>
          <a:blip r:embed="rId2"/>
          <a:stretch>
            <a:fillRect/>
          </a:stretch>
        </p:blipFill>
        <p:spPr>
          <a:xfrm>
            <a:off x="870300" y="1918009"/>
            <a:ext cx="7360538" cy="3772275"/>
          </a:xfrm>
          <a:prstGeom prst="rect">
            <a:avLst/>
          </a:prstGeom>
        </p:spPr>
      </p:pic>
      <p:pic>
        <p:nvPicPr>
          <p:cNvPr id="2" name="Picture 1">
            <a:extLst>
              <a:ext uri="{FF2B5EF4-FFF2-40B4-BE49-F238E27FC236}">
                <a16:creationId xmlns:a16="http://schemas.microsoft.com/office/drawing/2014/main" id="{7BFF6593-CCA8-BD4D-9885-34A494BEAE80}"/>
              </a:ext>
            </a:extLst>
          </p:cNvPr>
          <p:cNvPicPr>
            <a:picLocks noChangeAspect="1"/>
          </p:cNvPicPr>
          <p:nvPr/>
        </p:nvPicPr>
        <p:blipFill>
          <a:blip r:embed="rId3"/>
          <a:stretch>
            <a:fillRect/>
          </a:stretch>
        </p:blipFill>
        <p:spPr>
          <a:xfrm>
            <a:off x="7865497" y="1918009"/>
            <a:ext cx="2798785" cy="3772276"/>
          </a:xfrm>
          <a:prstGeom prst="rect">
            <a:avLst/>
          </a:prstGeom>
        </p:spPr>
      </p:pic>
    </p:spTree>
    <p:extLst>
      <p:ext uri="{BB962C8B-B14F-4D97-AF65-F5344CB8AC3E}">
        <p14:creationId xmlns:p14="http://schemas.microsoft.com/office/powerpoint/2010/main" val="352882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7" name="Rectangle 70">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FDCC51F-CDF7-4839-9061-EAB81FD8B844}"/>
              </a:ext>
            </a:extLst>
          </p:cNvPr>
          <p:cNvSpPr txBox="1"/>
          <p:nvPr/>
        </p:nvSpPr>
        <p:spPr>
          <a:xfrm>
            <a:off x="674237" y="914400"/>
            <a:ext cx="3657600" cy="2887579"/>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4400" b="1" kern="1200" dirty="0">
                <a:solidFill>
                  <a:srgbClr val="FFFFFF"/>
                </a:solidFill>
                <a:ea typeface="+mj-ea"/>
                <a:cs typeface="+mj-cs"/>
              </a:rPr>
              <a:t>Dental Informatics References per year</a:t>
            </a:r>
            <a:r>
              <a:rPr lang="en-US" sz="4400" kern="1200" dirty="0">
                <a:solidFill>
                  <a:srgbClr val="FFFFFF"/>
                </a:solidFill>
                <a:latin typeface="+mj-lt"/>
                <a:ea typeface="+mj-ea"/>
                <a:cs typeface="+mj-cs"/>
              </a:rPr>
              <a:t>: </a:t>
            </a:r>
          </a:p>
        </p:txBody>
      </p:sp>
      <p:cxnSp>
        <p:nvCxnSpPr>
          <p:cNvPr id="1038" name="Straight Connector 72">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888F2D2-657A-4D0F-B04F-72EDA618CE2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322444"/>
            <a:ext cx="3318588" cy="605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5398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134" name="Straight Connector 13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35" name="Rectangle 13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E4A360-AF2F-489E-9685-0C4116941C34}"/>
              </a:ext>
            </a:extLst>
          </p:cNvPr>
          <p:cNvSpPr txBox="1"/>
          <p:nvPr/>
        </p:nvSpPr>
        <p:spPr>
          <a:xfrm>
            <a:off x="526073" y="489439"/>
            <a:ext cx="11139854" cy="930447"/>
          </a:xfrm>
          <a:prstGeom prst="rect">
            <a:avLst/>
          </a:prstGeom>
        </p:spPr>
        <p:txBody>
          <a:bodyPr vert="horz" lIns="91440" tIns="45720" rIns="91440" bIns="45720" rtlCol="0" anchor="b">
            <a:normAutofit/>
          </a:bodyPr>
          <a:lstStyle/>
          <a:p>
            <a:pPr marL="285750" indent="-285750" algn="ctr">
              <a:lnSpc>
                <a:spcPct val="90000"/>
              </a:lnSpc>
              <a:spcBef>
                <a:spcPct val="0"/>
              </a:spcBef>
              <a:spcAft>
                <a:spcPts val="600"/>
              </a:spcAft>
            </a:pPr>
            <a:r>
              <a:rPr lang="en-US" sz="3600" b="1" kern="1200" dirty="0">
                <a:solidFill>
                  <a:schemeClr val="bg1"/>
                </a:solidFill>
                <a:ea typeface="+mj-ea"/>
                <a:cs typeface="+mj-cs"/>
              </a:rPr>
              <a:t>Author Collaboration</a:t>
            </a:r>
            <a:r>
              <a:rPr lang="en-US" sz="5400" kern="1200" dirty="0">
                <a:solidFill>
                  <a:schemeClr val="bg1"/>
                </a:solidFill>
                <a:latin typeface="+mj-lt"/>
                <a:ea typeface="+mj-ea"/>
                <a:cs typeface="+mj-cs"/>
              </a:rPr>
              <a:t>: </a:t>
            </a:r>
          </a:p>
        </p:txBody>
      </p:sp>
      <p:cxnSp>
        <p:nvCxnSpPr>
          <p:cNvPr id="5136" name="Straight Connector 13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137" name="Straight Connector 14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122" name="Picture 2">
            <a:extLst>
              <a:ext uri="{FF2B5EF4-FFF2-40B4-BE49-F238E27FC236}">
                <a16:creationId xmlns:a16="http://schemas.microsoft.com/office/drawing/2014/main" id="{30FC9E0F-D6B0-4BF7-A665-1ADC6A44E6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89653" y="2224994"/>
            <a:ext cx="7453303" cy="399763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51F097A-CB28-F740-9454-BC53E2A75BBD}"/>
              </a:ext>
            </a:extLst>
          </p:cNvPr>
          <p:cNvPicPr>
            <a:picLocks noChangeAspect="1"/>
          </p:cNvPicPr>
          <p:nvPr/>
        </p:nvPicPr>
        <p:blipFill>
          <a:blip r:embed="rId3"/>
          <a:stretch>
            <a:fillRect/>
          </a:stretch>
        </p:blipFill>
        <p:spPr>
          <a:xfrm>
            <a:off x="99431" y="2298654"/>
            <a:ext cx="4305301" cy="1506650"/>
          </a:xfrm>
          <a:prstGeom prst="rect">
            <a:avLst/>
          </a:prstGeom>
        </p:spPr>
      </p:pic>
    </p:spTree>
    <p:extLst>
      <p:ext uri="{BB962C8B-B14F-4D97-AF65-F5344CB8AC3E}">
        <p14:creationId xmlns:p14="http://schemas.microsoft.com/office/powerpoint/2010/main" val="40551945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243183-1824-4595-9417-B67922620D46}"/>
              </a:ext>
            </a:extLst>
          </p:cNvPr>
          <p:cNvSpPr txBox="1"/>
          <p:nvPr/>
        </p:nvSpPr>
        <p:spPr>
          <a:xfrm>
            <a:off x="473676" y="304800"/>
            <a:ext cx="11244648" cy="3108543"/>
          </a:xfrm>
          <a:prstGeom prst="rect">
            <a:avLst/>
          </a:prstGeom>
          <a:noFill/>
        </p:spPr>
        <p:txBody>
          <a:bodyPr wrap="square" rtlCol="0">
            <a:spAutoFit/>
          </a:bodyPr>
          <a:lstStyle/>
          <a:p>
            <a:pPr marL="304800" indent="-304800" algn="just" rtl="0">
              <a:spcBef>
                <a:spcPts val="0"/>
              </a:spcBef>
              <a:spcAft>
                <a:spcPts val="0"/>
              </a:spcAft>
            </a:pPr>
            <a:r>
              <a:rPr lang="en-US" sz="2800" b="1" dirty="0">
                <a:solidFill>
                  <a:schemeClr val="bg1"/>
                </a:solidFill>
              </a:rPr>
              <a:t>A</a:t>
            </a:r>
            <a:r>
              <a:rPr lang="en-US" sz="2800" b="1" i="0" dirty="0">
                <a:solidFill>
                  <a:schemeClr val="bg1"/>
                </a:solidFill>
                <a:effectLst/>
              </a:rPr>
              <a:t>uthor </a:t>
            </a:r>
            <a:r>
              <a:rPr lang="en-US" sz="2800" b="1" dirty="0">
                <a:solidFill>
                  <a:schemeClr val="bg1"/>
                </a:solidFill>
              </a:rPr>
              <a:t>C</a:t>
            </a:r>
            <a:r>
              <a:rPr lang="en-US" sz="2800" b="1" i="0" dirty="0">
                <a:solidFill>
                  <a:schemeClr val="bg1"/>
                </a:solidFill>
                <a:effectLst/>
              </a:rPr>
              <a:t>ontributions :</a:t>
            </a:r>
            <a:endParaRPr lang="en-US" sz="2800" b="1" i="0" strike="noStrike" dirty="0">
              <a:solidFill>
                <a:schemeClr val="bg1"/>
              </a:solidFill>
              <a:effectLst/>
            </a:endParaRPr>
          </a:p>
          <a:p>
            <a:pPr marL="304800" indent="-304800" algn="just" rtl="0">
              <a:spcBef>
                <a:spcPts val="0"/>
              </a:spcBef>
              <a:spcAft>
                <a:spcPts val="0"/>
              </a:spcAft>
            </a:pPr>
            <a:r>
              <a:rPr lang="en-US" sz="2800" b="0" i="0" u="none" strike="noStrike" dirty="0">
                <a:solidFill>
                  <a:schemeClr val="bg1"/>
                </a:solidFill>
                <a:effectLst/>
              </a:rPr>
              <a:t>•   </a:t>
            </a:r>
            <a:r>
              <a:rPr lang="en-US" sz="2800" b="0" i="0" u="none" strike="noStrike" dirty="0" err="1">
                <a:solidFill>
                  <a:schemeClr val="bg1"/>
                </a:solidFill>
                <a:effectLst/>
              </a:rPr>
              <a:t>Hsin-Hsuan</a:t>
            </a:r>
            <a:r>
              <a:rPr lang="en-US" sz="2800" b="0" i="0" u="none" strike="noStrike" dirty="0">
                <a:solidFill>
                  <a:schemeClr val="bg1"/>
                </a:solidFill>
                <a:effectLst/>
              </a:rPr>
              <a:t> Chung: Data descriptive Analysis</a:t>
            </a:r>
            <a:endParaRPr lang="en-US" sz="2800" b="0" dirty="0">
              <a:solidFill>
                <a:schemeClr val="bg1"/>
              </a:solidFill>
              <a:effectLst/>
            </a:endParaRPr>
          </a:p>
          <a:p>
            <a:pPr marL="304800" indent="-304800" algn="just" rtl="0">
              <a:spcBef>
                <a:spcPts val="0"/>
              </a:spcBef>
              <a:spcAft>
                <a:spcPts val="0"/>
              </a:spcAft>
            </a:pPr>
            <a:r>
              <a:rPr lang="en-US" sz="2800" b="0" i="0" u="none" strike="noStrike" dirty="0">
                <a:solidFill>
                  <a:schemeClr val="bg1"/>
                </a:solidFill>
                <a:effectLst/>
              </a:rPr>
              <a:t>•   Preetham Reddy Yaramada: Visualization</a:t>
            </a:r>
            <a:endParaRPr lang="en-US" sz="2800" b="0" dirty="0">
              <a:solidFill>
                <a:schemeClr val="bg1"/>
              </a:solidFill>
              <a:effectLst/>
            </a:endParaRPr>
          </a:p>
          <a:p>
            <a:pPr marL="304800" indent="-304800" algn="just" rtl="0">
              <a:spcBef>
                <a:spcPts val="0"/>
              </a:spcBef>
              <a:spcAft>
                <a:spcPts val="0"/>
              </a:spcAft>
            </a:pPr>
            <a:r>
              <a:rPr lang="en-US" sz="2800" b="0" i="0" u="none" strike="noStrike" dirty="0">
                <a:solidFill>
                  <a:schemeClr val="bg1"/>
                </a:solidFill>
                <a:effectLst/>
              </a:rPr>
              <a:t>•   Sai Varun Pinna: Visualization</a:t>
            </a:r>
            <a:endParaRPr lang="en-US" sz="2800" b="0" dirty="0">
              <a:solidFill>
                <a:schemeClr val="bg1"/>
              </a:solidFill>
              <a:effectLst/>
            </a:endParaRPr>
          </a:p>
          <a:p>
            <a:pPr marL="304800" indent="-304800" algn="just"/>
            <a:r>
              <a:rPr lang="en-US" sz="2800" b="0" i="0" u="none" strike="noStrike" dirty="0">
                <a:solidFill>
                  <a:schemeClr val="bg1"/>
                </a:solidFill>
                <a:effectLst/>
              </a:rPr>
              <a:t>•   Simi </a:t>
            </a:r>
            <a:r>
              <a:rPr lang="en-US" sz="2800" b="0" i="0" u="none" strike="noStrike" dirty="0" err="1">
                <a:solidFill>
                  <a:schemeClr val="bg1"/>
                </a:solidFill>
                <a:effectLst/>
              </a:rPr>
              <a:t>Maithani</a:t>
            </a:r>
            <a:r>
              <a:rPr lang="en-US" sz="2800" b="0" i="0" u="none" strike="noStrike" dirty="0">
                <a:solidFill>
                  <a:schemeClr val="bg1"/>
                </a:solidFill>
                <a:effectLst/>
              </a:rPr>
              <a:t>: Data descriptive Analysis</a:t>
            </a:r>
            <a:endParaRPr lang="en-US" sz="2800" b="0" dirty="0">
              <a:solidFill>
                <a:schemeClr val="bg1"/>
              </a:solidFill>
              <a:effectLst/>
            </a:endParaRPr>
          </a:p>
          <a:p>
            <a:pPr marL="304800" indent="-304800" algn="just" rtl="0">
              <a:spcBef>
                <a:spcPts val="0"/>
              </a:spcBef>
              <a:spcAft>
                <a:spcPts val="0"/>
              </a:spcAft>
            </a:pPr>
            <a:r>
              <a:rPr lang="en-US" sz="2800" b="0" i="0" u="none" strike="noStrike" dirty="0">
                <a:solidFill>
                  <a:schemeClr val="bg1"/>
                </a:solidFill>
                <a:effectLst/>
              </a:rPr>
              <a:t>•   Surekha Maddi: Data extraction and author collaboration</a:t>
            </a:r>
            <a:endParaRPr lang="en-US" sz="2800" b="0" dirty="0">
              <a:solidFill>
                <a:schemeClr val="bg1"/>
              </a:solidFill>
              <a:effectLst/>
            </a:endParaRPr>
          </a:p>
          <a:p>
            <a:pPr algn="just"/>
            <a:r>
              <a:rPr lang="en-US" sz="2800" b="0" i="0" u="none" strike="noStrike" dirty="0">
                <a:solidFill>
                  <a:schemeClr val="bg1"/>
                </a:solidFill>
                <a:effectLst/>
              </a:rPr>
              <a:t>•   </a:t>
            </a:r>
            <a:r>
              <a:rPr lang="en-US" sz="2800" b="0" i="0" u="none" strike="noStrike" dirty="0" err="1">
                <a:solidFill>
                  <a:schemeClr val="bg1"/>
                </a:solidFill>
                <a:effectLst/>
              </a:rPr>
              <a:t>Thi</a:t>
            </a:r>
            <a:r>
              <a:rPr lang="en-US" sz="2800" b="0" i="0" u="none" strike="noStrike" dirty="0">
                <a:solidFill>
                  <a:schemeClr val="bg1"/>
                </a:solidFill>
                <a:effectLst/>
              </a:rPr>
              <a:t> Phan: Topic Modeling</a:t>
            </a:r>
            <a:endParaRPr lang="en-US" sz="2800" dirty="0">
              <a:solidFill>
                <a:schemeClr val="bg1"/>
              </a:solidFill>
            </a:endParaRPr>
          </a:p>
        </p:txBody>
      </p:sp>
      <p:sp>
        <p:nvSpPr>
          <p:cNvPr id="4" name="TextBox 3">
            <a:extLst>
              <a:ext uri="{FF2B5EF4-FFF2-40B4-BE49-F238E27FC236}">
                <a16:creationId xmlns:a16="http://schemas.microsoft.com/office/drawing/2014/main" id="{6B967992-F683-42F9-BE53-8F2194785171}"/>
              </a:ext>
            </a:extLst>
          </p:cNvPr>
          <p:cNvSpPr txBox="1"/>
          <p:nvPr/>
        </p:nvSpPr>
        <p:spPr>
          <a:xfrm>
            <a:off x="473676" y="4143633"/>
            <a:ext cx="10766855" cy="646331"/>
          </a:xfrm>
          <a:prstGeom prst="rect">
            <a:avLst/>
          </a:prstGeom>
          <a:noFill/>
        </p:spPr>
        <p:txBody>
          <a:bodyPr wrap="square" rtlCol="0">
            <a:spAutoFit/>
          </a:bodyPr>
          <a:lstStyle/>
          <a:p>
            <a:r>
              <a:rPr lang="en-US" b="1" dirty="0" err="1">
                <a:solidFill>
                  <a:schemeClr val="bg1"/>
                </a:solidFill>
              </a:rPr>
              <a:t>Github</a:t>
            </a:r>
            <a:r>
              <a:rPr lang="en-US" b="1" dirty="0">
                <a:solidFill>
                  <a:schemeClr val="bg1"/>
                </a:solidFill>
              </a:rPr>
              <a:t> link: </a:t>
            </a:r>
            <a:r>
              <a:rPr lang="en-US" b="1" dirty="0">
                <a:solidFill>
                  <a:schemeClr val="bg1"/>
                </a:solidFill>
                <a:hlinkClick r:id="rId2">
                  <a:extLst>
                    <a:ext uri="{A12FA001-AC4F-418D-AE19-62706E023703}">
                      <ahyp:hlinkClr xmlns:ahyp="http://schemas.microsoft.com/office/drawing/2018/hyperlinkcolor" val="tx"/>
                    </a:ext>
                  </a:extLst>
                </a:hlinkClick>
              </a:rPr>
              <a:t>https://github.com/maddisurekha1234/Dental_Informatics_Project</a:t>
            </a:r>
            <a:endParaRPr lang="en-US" b="1" dirty="0">
              <a:solidFill>
                <a:schemeClr val="bg1"/>
              </a:solidFill>
            </a:endParaRPr>
          </a:p>
          <a:p>
            <a:endParaRPr lang="en-US" b="1" dirty="0">
              <a:solidFill>
                <a:schemeClr val="bg1"/>
              </a:solidFill>
            </a:endParaRPr>
          </a:p>
        </p:txBody>
      </p:sp>
    </p:spTree>
    <p:extLst>
      <p:ext uri="{BB962C8B-B14F-4D97-AF65-F5344CB8AC3E}">
        <p14:creationId xmlns:p14="http://schemas.microsoft.com/office/powerpoint/2010/main" val="7271529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DB1086-1365-B942-BFE2-A2552509A3D9}"/>
              </a:ext>
            </a:extLst>
          </p:cNvPr>
          <p:cNvSpPr>
            <a:spLocks noGrp="1"/>
          </p:cNvSpPr>
          <p:nvPr>
            <p:ph idx="4294967295"/>
          </p:nvPr>
        </p:nvSpPr>
        <p:spPr>
          <a:xfrm>
            <a:off x="227742" y="1899966"/>
            <a:ext cx="4591394" cy="2985071"/>
          </a:xfrm>
          <a:prstGeom prst="rect">
            <a:avLst/>
          </a:prstGeom>
        </p:spPr>
        <p:txBody>
          <a:bodyPr>
            <a:noAutofit/>
          </a:bodyPr>
          <a:lstStyle/>
          <a:p>
            <a:pPr>
              <a:lnSpc>
                <a:spcPct val="100000"/>
              </a:lnSpc>
              <a:spcBef>
                <a:spcPts val="1600"/>
              </a:spcBef>
            </a:pPr>
            <a:r>
              <a:rPr lang="en-US" sz="2400" dirty="0">
                <a:solidFill>
                  <a:schemeClr val="bg1"/>
                </a:solidFill>
                <a:cs typeface="Times New Roman" panose="02020603050405020304" pitchFamily="18" charset="0"/>
              </a:rPr>
              <a:t>Introduction</a:t>
            </a:r>
          </a:p>
          <a:p>
            <a:pPr>
              <a:lnSpc>
                <a:spcPct val="100000"/>
              </a:lnSpc>
              <a:spcBef>
                <a:spcPts val="1600"/>
              </a:spcBef>
            </a:pPr>
            <a:r>
              <a:rPr lang="en-US" sz="2400" dirty="0">
                <a:solidFill>
                  <a:schemeClr val="bg1"/>
                </a:solidFill>
                <a:cs typeface="Times New Roman" panose="02020603050405020304" pitchFamily="18" charset="0"/>
              </a:rPr>
              <a:t>Goals</a:t>
            </a:r>
          </a:p>
          <a:p>
            <a:pPr>
              <a:lnSpc>
                <a:spcPct val="100000"/>
              </a:lnSpc>
              <a:spcBef>
                <a:spcPts val="1600"/>
              </a:spcBef>
            </a:pPr>
            <a:r>
              <a:rPr lang="en-US" sz="2400" dirty="0">
                <a:solidFill>
                  <a:schemeClr val="bg1"/>
                </a:solidFill>
                <a:cs typeface="Times New Roman" panose="02020603050405020304" pitchFamily="18" charset="0"/>
              </a:rPr>
              <a:t>Methodology</a:t>
            </a:r>
          </a:p>
          <a:p>
            <a:pPr>
              <a:lnSpc>
                <a:spcPct val="100000"/>
              </a:lnSpc>
              <a:spcBef>
                <a:spcPts val="1600"/>
              </a:spcBef>
            </a:pPr>
            <a:r>
              <a:rPr lang="en-US" sz="2400" dirty="0">
                <a:solidFill>
                  <a:schemeClr val="bg1"/>
                </a:solidFill>
                <a:cs typeface="Times New Roman" panose="02020603050405020304" pitchFamily="18" charset="0"/>
              </a:rPr>
              <a:t>Data Collection and Cleaning</a:t>
            </a:r>
          </a:p>
          <a:p>
            <a:pPr>
              <a:lnSpc>
                <a:spcPct val="100000"/>
              </a:lnSpc>
              <a:spcBef>
                <a:spcPts val="1600"/>
              </a:spcBef>
            </a:pPr>
            <a:r>
              <a:rPr lang="en-US" sz="2400" dirty="0">
                <a:solidFill>
                  <a:schemeClr val="bg1"/>
                </a:solidFill>
                <a:cs typeface="Times New Roman" panose="02020603050405020304" pitchFamily="18" charset="0"/>
              </a:rPr>
              <a:t>Data Analysis</a:t>
            </a:r>
          </a:p>
          <a:p>
            <a:pPr>
              <a:lnSpc>
                <a:spcPct val="100000"/>
              </a:lnSpc>
              <a:spcBef>
                <a:spcPts val="1600"/>
              </a:spcBef>
            </a:pPr>
            <a:r>
              <a:rPr lang="en-US" sz="2400" dirty="0">
                <a:solidFill>
                  <a:schemeClr val="bg1"/>
                </a:solidFill>
                <a:cs typeface="Times New Roman" panose="02020603050405020304" pitchFamily="18" charset="0"/>
              </a:rPr>
              <a:t>Results</a:t>
            </a:r>
          </a:p>
        </p:txBody>
      </p:sp>
      <p:sp>
        <p:nvSpPr>
          <p:cNvPr id="2" name="TextBox 1">
            <a:extLst>
              <a:ext uri="{FF2B5EF4-FFF2-40B4-BE49-F238E27FC236}">
                <a16:creationId xmlns:a16="http://schemas.microsoft.com/office/drawing/2014/main" id="{F471D3A2-B352-4F3A-BF5D-032F9F5591F7}"/>
              </a:ext>
            </a:extLst>
          </p:cNvPr>
          <p:cNvSpPr txBox="1"/>
          <p:nvPr/>
        </p:nvSpPr>
        <p:spPr>
          <a:xfrm>
            <a:off x="95935" y="296562"/>
            <a:ext cx="3223913" cy="58477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Table of Content</a:t>
            </a:r>
            <a:r>
              <a:rPr lang="en-US" sz="3200" b="1" dirty="0"/>
              <a:t>: </a:t>
            </a:r>
          </a:p>
        </p:txBody>
      </p:sp>
    </p:spTree>
    <p:extLst>
      <p:ext uri="{BB962C8B-B14F-4D97-AF65-F5344CB8AC3E}">
        <p14:creationId xmlns:p14="http://schemas.microsoft.com/office/powerpoint/2010/main" val="12787551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060A7C-5227-4399-883E-5E1108CA7214}"/>
              </a:ext>
            </a:extLst>
          </p:cNvPr>
          <p:cNvSpPr txBox="1"/>
          <p:nvPr/>
        </p:nvSpPr>
        <p:spPr>
          <a:xfrm>
            <a:off x="65902" y="2413337"/>
            <a:ext cx="11582399" cy="1015663"/>
          </a:xfrm>
          <a:prstGeom prst="rect">
            <a:avLst/>
          </a:prstGeom>
          <a:noFill/>
        </p:spPr>
        <p:txBody>
          <a:bodyPr wrap="square" rtlCol="0">
            <a:spAutoFit/>
          </a:bodyPr>
          <a:lstStyle/>
          <a:p>
            <a:pPr algn="ctr"/>
            <a:r>
              <a:rPr lang="en-US" sz="6000" b="1" dirty="0">
                <a:solidFill>
                  <a:srgbClr val="007B3B"/>
                </a:solidFill>
              </a:rPr>
              <a:t>THANK YOU</a:t>
            </a:r>
          </a:p>
        </p:txBody>
      </p:sp>
      <p:sp>
        <p:nvSpPr>
          <p:cNvPr id="3" name="TextBox 2">
            <a:extLst>
              <a:ext uri="{FF2B5EF4-FFF2-40B4-BE49-F238E27FC236}">
                <a16:creationId xmlns:a16="http://schemas.microsoft.com/office/drawing/2014/main" id="{EF20FFA6-00FE-4ACC-AA7E-ADF007B50BD1}"/>
              </a:ext>
            </a:extLst>
          </p:cNvPr>
          <p:cNvSpPr txBox="1"/>
          <p:nvPr/>
        </p:nvSpPr>
        <p:spPr>
          <a:xfrm>
            <a:off x="3880022" y="3764693"/>
            <a:ext cx="7010400" cy="707886"/>
          </a:xfrm>
          <a:prstGeom prst="rect">
            <a:avLst/>
          </a:prstGeom>
          <a:noFill/>
        </p:spPr>
        <p:txBody>
          <a:bodyPr wrap="square" rtlCol="0">
            <a:spAutoFit/>
          </a:bodyPr>
          <a:lstStyle/>
          <a:p>
            <a:r>
              <a:rPr lang="en-US" sz="4000" b="1" dirty="0">
                <a:solidFill>
                  <a:srgbClr val="007B3B"/>
                </a:solidFill>
              </a:rPr>
              <a:t>ANY QUESTIONS ?</a:t>
            </a:r>
          </a:p>
        </p:txBody>
      </p:sp>
    </p:spTree>
    <p:extLst>
      <p:ext uri="{BB962C8B-B14F-4D97-AF65-F5344CB8AC3E}">
        <p14:creationId xmlns:p14="http://schemas.microsoft.com/office/powerpoint/2010/main" val="2576399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C43AA8-3AB4-4B8D-B6C6-B390D7D49899}"/>
              </a:ext>
            </a:extLst>
          </p:cNvPr>
          <p:cNvSpPr txBox="1"/>
          <p:nvPr/>
        </p:nvSpPr>
        <p:spPr>
          <a:xfrm>
            <a:off x="345989" y="345989"/>
            <a:ext cx="11681254" cy="5663089"/>
          </a:xfrm>
          <a:prstGeom prst="rect">
            <a:avLst/>
          </a:prstGeom>
          <a:noFill/>
        </p:spPr>
        <p:txBody>
          <a:bodyPr wrap="square" rtlCol="0">
            <a:spAutoFit/>
          </a:bodyPr>
          <a:lstStyle/>
          <a:p>
            <a:pPr algn="just"/>
            <a:r>
              <a:rPr lang="en-US" sz="3200" b="1" dirty="0">
                <a:solidFill>
                  <a:schemeClr val="bg1"/>
                </a:solidFill>
                <a:cs typeface="Times New Roman" panose="02020603050405020304" pitchFamily="18" charset="0"/>
              </a:rPr>
              <a:t>Introduction:</a:t>
            </a:r>
          </a:p>
          <a:p>
            <a:pPr algn="just"/>
            <a:endParaRPr lang="en-US" sz="2400" dirty="0">
              <a:solidFill>
                <a:schemeClr val="bg1"/>
              </a:solidFill>
              <a:cs typeface="Times New Roman" panose="02020603050405020304" pitchFamily="18" charset="0"/>
            </a:endParaRPr>
          </a:p>
          <a:p>
            <a:pPr algn="just"/>
            <a:endParaRPr lang="en-US" sz="2400" dirty="0">
              <a:solidFill>
                <a:schemeClr val="bg1"/>
              </a:solidFill>
              <a:cs typeface="Times New Roman" panose="02020603050405020304" pitchFamily="18" charset="0"/>
            </a:endParaRPr>
          </a:p>
          <a:p>
            <a:pPr algn="just"/>
            <a:r>
              <a:rPr lang="en-US" sz="2400" dirty="0">
                <a:solidFill>
                  <a:schemeClr val="bg1"/>
                </a:solidFill>
                <a:cs typeface="Times New Roman" panose="02020603050405020304" pitchFamily="18" charset="0"/>
              </a:rPr>
              <a:t>In Dentistry, Dental Informatics is concerned with the intersection of Health Informatics and Dentistry as a whole. The field is growing in academic circles as well as within the profession; more dental schools and practices are embracing it. More and more dental schools and dental practices are implementing Electronic Health Records (EHR) systems and Health Information Exchanges (HIEs) are beginning a transformation in health care communications.</a:t>
            </a:r>
          </a:p>
          <a:p>
            <a:pPr algn="just"/>
            <a:r>
              <a:rPr lang="en-US" sz="2400" dirty="0">
                <a:solidFill>
                  <a:schemeClr val="bg1"/>
                </a:solidFill>
                <a:cs typeface="Times New Roman" panose="02020603050405020304" pitchFamily="18" charset="0"/>
              </a:rPr>
              <a:t>This project is aimed at understanding the research progress on Dental Informatics through a bibliometric analysis of the related publications. The first step was to collect all the related publications from the past 20 years: 2001-2020. Different databases were used to extract the publications related to Dental Informatics using the keyword “Dental Informatics”. The data was collected from the following resources: Google Scholar, Web for science, Scopus, Springer, Science Direct, PubMed, PubMed Central, Embase. </a:t>
            </a:r>
          </a:p>
          <a:p>
            <a:endParaRPr lang="en-US" dirty="0"/>
          </a:p>
        </p:txBody>
      </p:sp>
    </p:spTree>
    <p:extLst>
      <p:ext uri="{BB962C8B-B14F-4D97-AF65-F5344CB8AC3E}">
        <p14:creationId xmlns:p14="http://schemas.microsoft.com/office/powerpoint/2010/main" val="3710818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060A7C-5227-4399-883E-5E1108CA7214}"/>
              </a:ext>
            </a:extLst>
          </p:cNvPr>
          <p:cNvSpPr txBox="1"/>
          <p:nvPr/>
        </p:nvSpPr>
        <p:spPr>
          <a:xfrm>
            <a:off x="691978" y="378940"/>
            <a:ext cx="11277600" cy="6247864"/>
          </a:xfrm>
          <a:prstGeom prst="rect">
            <a:avLst/>
          </a:prstGeom>
          <a:noFill/>
        </p:spPr>
        <p:txBody>
          <a:bodyPr wrap="square" rtlCol="0">
            <a:spAutoFit/>
          </a:bodyPr>
          <a:lstStyle/>
          <a:p>
            <a:pPr marL="0" marR="0" algn="just">
              <a:spcBef>
                <a:spcPts val="0"/>
              </a:spcBef>
              <a:spcAft>
                <a:spcPts val="0"/>
              </a:spcAft>
            </a:pPr>
            <a:r>
              <a:rPr lang="en-US" sz="3200" b="1" dirty="0">
                <a:solidFill>
                  <a:srgbClr val="00713A"/>
                </a:solidFill>
                <a:effectLst/>
                <a:ea typeface="Times New Roman" panose="02020603050405020304" pitchFamily="18" charset="0"/>
              </a:rPr>
              <a:t>Goal</a:t>
            </a:r>
            <a:r>
              <a:rPr lang="en-US" sz="3200" b="1" i="1" dirty="0">
                <a:solidFill>
                  <a:srgbClr val="00713A"/>
                </a:solidFill>
                <a:effectLst/>
                <a:ea typeface="Times New Roman" panose="02020603050405020304" pitchFamily="18" charset="0"/>
              </a:rPr>
              <a:t>:</a:t>
            </a:r>
            <a:endParaRPr lang="en-US" sz="3200" dirty="0">
              <a:solidFill>
                <a:srgbClr val="00713A"/>
              </a:solidFill>
              <a:effectLst/>
              <a:ea typeface="Times New Roman" panose="02020603050405020304" pitchFamily="18" charset="0"/>
            </a:endParaRPr>
          </a:p>
          <a:p>
            <a:pPr marL="0" marR="0" algn="just">
              <a:spcBef>
                <a:spcPts val="0"/>
              </a:spcBef>
              <a:spcAft>
                <a:spcPts val="0"/>
              </a:spcAft>
            </a:pPr>
            <a:r>
              <a:rPr lang="en-US" sz="2000" dirty="0">
                <a:solidFill>
                  <a:srgbClr val="00713A"/>
                </a:solidFill>
                <a:effectLst/>
                <a:ea typeface="Times New Roman" panose="02020603050405020304" pitchFamily="18" charset="0"/>
              </a:rPr>
              <a:t>In this paper, we wanted to determine the article's size, the number of authors, its distribution across publications, its growth rate, its general content, its trend, relation between citations and publications, characteristics of citations, etc..</a:t>
            </a:r>
          </a:p>
          <a:p>
            <a:pPr algn="just"/>
            <a:endParaRPr lang="en-US" sz="2000" dirty="0"/>
          </a:p>
          <a:p>
            <a:pPr algn="just"/>
            <a:r>
              <a:rPr lang="en-US" sz="3200" b="1" dirty="0">
                <a:solidFill>
                  <a:srgbClr val="007B3B"/>
                </a:solidFill>
              </a:rPr>
              <a:t>Research Goals:</a:t>
            </a:r>
          </a:p>
          <a:p>
            <a:pPr marL="285750" indent="-285750" algn="just">
              <a:buFont typeface="Arial" panose="020B0604020202020204" pitchFamily="34" charset="0"/>
              <a:buChar char="•"/>
            </a:pPr>
            <a:r>
              <a:rPr lang="en-US" sz="2000" dirty="0">
                <a:solidFill>
                  <a:srgbClr val="007B3B"/>
                </a:solidFill>
              </a:rPr>
              <a:t>Analyzing the total number of articles published each year. </a:t>
            </a:r>
          </a:p>
          <a:p>
            <a:pPr marL="285750" indent="-285750" algn="just">
              <a:buFont typeface="Arial" panose="020B0604020202020204" pitchFamily="34" charset="0"/>
              <a:buChar char="•"/>
            </a:pPr>
            <a:r>
              <a:rPr lang="en-US" sz="2000" dirty="0">
                <a:solidFill>
                  <a:srgbClr val="007B3B"/>
                </a:solidFill>
              </a:rPr>
              <a:t>Find the most used and most important words and expressions from a title of articles by using text analysis technique – Automatic Keyword Extraction. </a:t>
            </a:r>
          </a:p>
          <a:p>
            <a:pPr marL="285750" indent="-285750" algn="just">
              <a:buFont typeface="Arial" panose="020B0604020202020204" pitchFamily="34" charset="0"/>
              <a:buChar char="•"/>
            </a:pPr>
            <a:r>
              <a:rPr lang="en-US" sz="2000" dirty="0">
                <a:solidFill>
                  <a:srgbClr val="007B3B"/>
                </a:solidFill>
              </a:rPr>
              <a:t>Find the top 10 authors based on their publications.</a:t>
            </a:r>
          </a:p>
          <a:p>
            <a:pPr marL="285750" indent="-285750" algn="just">
              <a:buFont typeface="Arial" panose="020B0604020202020204" pitchFamily="34" charset="0"/>
              <a:buChar char="•"/>
            </a:pPr>
            <a:r>
              <a:rPr lang="en-US" sz="2000" dirty="0">
                <a:solidFill>
                  <a:srgbClr val="007B3B"/>
                </a:solidFill>
              </a:rPr>
              <a:t>Analyzing the article and finding their reference article count over the period. </a:t>
            </a:r>
          </a:p>
          <a:p>
            <a:pPr marL="285750" indent="-285750" algn="just">
              <a:buFont typeface="Arial" panose="020B0604020202020204" pitchFamily="34" charset="0"/>
              <a:buChar char="•"/>
            </a:pPr>
            <a:r>
              <a:rPr lang="en-US" sz="2000" dirty="0">
                <a:solidFill>
                  <a:srgbClr val="007B3B"/>
                </a:solidFill>
              </a:rPr>
              <a:t>Find the top 10 venue publications based on total number of articles.</a:t>
            </a:r>
          </a:p>
          <a:p>
            <a:pPr marL="285750" indent="-285750" algn="just">
              <a:buFont typeface="Arial" panose="020B0604020202020204" pitchFamily="34" charset="0"/>
              <a:buChar char="•"/>
            </a:pPr>
            <a:r>
              <a:rPr lang="en-US" sz="2000" dirty="0">
                <a:solidFill>
                  <a:srgbClr val="007B3B"/>
                </a:solidFill>
              </a:rPr>
              <a:t>Using </a:t>
            </a:r>
            <a:r>
              <a:rPr lang="en-US" sz="2000" dirty="0" err="1">
                <a:solidFill>
                  <a:srgbClr val="007B3B"/>
                </a:solidFill>
              </a:rPr>
              <a:t>Intertopic</a:t>
            </a:r>
            <a:r>
              <a:rPr lang="en-US" sz="2000" dirty="0">
                <a:solidFill>
                  <a:srgbClr val="007B3B"/>
                </a:solidFill>
              </a:rPr>
              <a:t> Distance Map (via multidimensional scaling) and finding Most Relevant terms in each topic.</a:t>
            </a:r>
          </a:p>
          <a:p>
            <a:pPr marL="285750" indent="-285750" algn="just">
              <a:buFont typeface="Arial" panose="020B0604020202020204" pitchFamily="34" charset="0"/>
              <a:buChar char="•"/>
            </a:pPr>
            <a:r>
              <a:rPr lang="en-US" sz="2000" dirty="0">
                <a:solidFill>
                  <a:srgbClr val="007B3B"/>
                </a:solidFill>
              </a:rPr>
              <a:t>Finding the Coherence and Perplexity score of articles using Topic Modeling.</a:t>
            </a:r>
          </a:p>
          <a:p>
            <a:pPr marL="285750" indent="-285750" algn="just">
              <a:buFont typeface="Arial" panose="020B0604020202020204" pitchFamily="34" charset="0"/>
              <a:buChar char="•"/>
            </a:pPr>
            <a:r>
              <a:rPr lang="en-US" sz="2000" dirty="0">
                <a:solidFill>
                  <a:srgbClr val="007B3B"/>
                </a:solidFill>
              </a:rPr>
              <a:t>Analyzing authors collaboration for all articles from 2001-2020.</a:t>
            </a:r>
          </a:p>
          <a:p>
            <a:pPr marL="285750" indent="-285750" algn="just">
              <a:buFont typeface="Arial" panose="020B0604020202020204" pitchFamily="34" charset="0"/>
              <a:buChar char="•"/>
            </a:pPr>
            <a:r>
              <a:rPr lang="en-US" sz="2000" dirty="0">
                <a:solidFill>
                  <a:srgbClr val="007B3B"/>
                </a:solidFill>
              </a:rPr>
              <a:t>Finding the most cited paper per each year for Dental Informatics. </a:t>
            </a:r>
          </a:p>
          <a:p>
            <a:pPr marL="285750" indent="-285750">
              <a:buFont typeface="Arial" panose="020B0604020202020204" pitchFamily="34" charset="0"/>
              <a:buChar char="•"/>
            </a:pPr>
            <a:endParaRPr lang="en-US" dirty="0">
              <a:solidFill>
                <a:srgbClr val="007B3B"/>
              </a:solidFill>
            </a:endParaRPr>
          </a:p>
          <a:p>
            <a:pPr marL="285750" indent="-285750">
              <a:buFont typeface="Arial" panose="020B0604020202020204" pitchFamily="34" charset="0"/>
              <a:buChar char="•"/>
            </a:pPr>
            <a:endParaRPr lang="en-US" dirty="0">
              <a:solidFill>
                <a:srgbClr val="007B3B"/>
              </a:solidFill>
            </a:endParaRPr>
          </a:p>
        </p:txBody>
      </p:sp>
    </p:spTree>
    <p:extLst>
      <p:ext uri="{BB962C8B-B14F-4D97-AF65-F5344CB8AC3E}">
        <p14:creationId xmlns:p14="http://schemas.microsoft.com/office/powerpoint/2010/main" val="216185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5A899D-B968-4879-B938-FD2D96AE2B33}"/>
              </a:ext>
            </a:extLst>
          </p:cNvPr>
          <p:cNvSpPr txBox="1"/>
          <p:nvPr/>
        </p:nvSpPr>
        <p:spPr>
          <a:xfrm>
            <a:off x="263611" y="280086"/>
            <a:ext cx="11582400" cy="6370975"/>
          </a:xfrm>
          <a:prstGeom prst="rect">
            <a:avLst/>
          </a:prstGeom>
          <a:noFill/>
        </p:spPr>
        <p:txBody>
          <a:bodyPr wrap="square" rtlCol="0">
            <a:spAutoFit/>
          </a:bodyPr>
          <a:lstStyle/>
          <a:p>
            <a:pPr marL="0" marR="0">
              <a:spcBef>
                <a:spcPts val="0"/>
              </a:spcBef>
              <a:spcAft>
                <a:spcPts val="0"/>
              </a:spcAft>
            </a:pPr>
            <a:r>
              <a:rPr lang="en-US" sz="3200" b="1" dirty="0">
                <a:solidFill>
                  <a:schemeClr val="bg1"/>
                </a:solidFill>
                <a:effectLst/>
                <a:ea typeface="Times New Roman" panose="02020603050405020304" pitchFamily="18" charset="0"/>
                <a:cs typeface="Times New Roman" panose="02020603050405020304" pitchFamily="18" charset="0"/>
              </a:rPr>
              <a:t>Methodology:</a:t>
            </a:r>
          </a:p>
          <a:p>
            <a:pPr marL="0" marR="0">
              <a:spcBef>
                <a:spcPts val="0"/>
              </a:spcBef>
              <a:spcAft>
                <a:spcPts val="0"/>
              </a:spcAft>
            </a:pPr>
            <a:endParaRPr lang="en-US" dirty="0">
              <a:solidFill>
                <a:schemeClr val="bg1"/>
              </a:solidFill>
              <a:effectLst/>
              <a:ea typeface="Times New Roman" panose="02020603050405020304" pitchFamily="18" charset="0"/>
              <a:cs typeface="Times New Roman" panose="02020603050405020304" pitchFamily="18" charset="0"/>
            </a:endParaRPr>
          </a:p>
          <a:p>
            <a:pPr marL="0" marR="0" algn="just">
              <a:spcBef>
                <a:spcPts val="0"/>
              </a:spcBef>
              <a:spcAft>
                <a:spcPts val="0"/>
              </a:spcAft>
            </a:pPr>
            <a:r>
              <a:rPr lang="en-US" sz="2000" dirty="0">
                <a:solidFill>
                  <a:schemeClr val="bg1"/>
                </a:solidFill>
                <a:effectLst/>
                <a:ea typeface="Times New Roman" panose="02020603050405020304" pitchFamily="18" charset="0"/>
                <a:cs typeface="Times New Roman" panose="02020603050405020304" pitchFamily="18" charset="0"/>
              </a:rPr>
              <a:t>We perform different data cleaning operations. In data cleaning different steps are used for converting all into lower case and replacing punctuation marks, stop words, lemmatization, and stemming to get basic word extension.</a:t>
            </a:r>
          </a:p>
          <a:p>
            <a:pPr marL="0" marR="0" algn="just">
              <a:spcBef>
                <a:spcPts val="0"/>
              </a:spcBef>
              <a:spcAft>
                <a:spcPts val="0"/>
              </a:spcAft>
            </a:pPr>
            <a:endParaRPr lang="en-US" sz="2000" dirty="0">
              <a:solidFill>
                <a:schemeClr val="bg1"/>
              </a:solidFill>
              <a:ea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000" b="1" dirty="0">
                <a:effectLst/>
                <a:ea typeface="Times New Roman" panose="02020603050405020304" pitchFamily="18" charset="0"/>
                <a:cs typeface="Times New Roman" panose="02020603050405020304" pitchFamily="18" charset="0"/>
              </a:rPr>
              <a:t>Topic Modeling using LDA: </a:t>
            </a:r>
            <a:r>
              <a:rPr lang="en-US" sz="2000" b="0" i="0" u="none" strike="noStrike" dirty="0">
                <a:solidFill>
                  <a:schemeClr val="bg1"/>
                </a:solidFill>
                <a:effectLst/>
                <a:cs typeface="Times New Roman" panose="02020603050405020304" pitchFamily="18" charset="0"/>
              </a:rPr>
              <a:t>It builds a topic per document model and words per topic model, modeled as Dirichlet distributions. LDA is a generative probabilistic model that assumes each topic is a mixture over an underlying set of words, and each document is a mixture of over a set of topic probabilities.</a:t>
            </a:r>
          </a:p>
          <a:p>
            <a:pPr algn="just"/>
            <a:endParaRPr lang="en-US" sz="2000" b="0" i="0" u="none" strike="noStrike" dirty="0">
              <a:solidFill>
                <a:schemeClr val="bg1"/>
              </a:solidFill>
              <a:effectLst/>
              <a:cs typeface="Times New Roman" panose="02020603050405020304" pitchFamily="18" charset="0"/>
            </a:endParaRPr>
          </a:p>
          <a:p>
            <a:pPr marL="342900" indent="-342900" algn="just">
              <a:buFont typeface="Arial" panose="020B0604020202020204" pitchFamily="34" charset="0"/>
              <a:buChar char="•"/>
            </a:pPr>
            <a:r>
              <a:rPr lang="en-US" sz="2000" b="1" u="none" strike="noStrike" dirty="0">
                <a:effectLst/>
                <a:cs typeface="Times New Roman" panose="02020603050405020304" pitchFamily="18" charset="0"/>
              </a:rPr>
              <a:t>Data Mining</a:t>
            </a:r>
            <a:r>
              <a:rPr lang="en-US" sz="2000" b="1" i="1" u="none" strike="noStrike" dirty="0">
                <a:effectLst/>
                <a:cs typeface="Times New Roman" panose="02020603050405020304" pitchFamily="18" charset="0"/>
              </a:rPr>
              <a:t>:</a:t>
            </a:r>
            <a:r>
              <a:rPr lang="en-US" sz="2000" b="0" i="0" u="none" strike="noStrike" dirty="0">
                <a:effectLst/>
                <a:cs typeface="Times New Roman" panose="02020603050405020304" pitchFamily="18" charset="0"/>
              </a:rPr>
              <a:t> </a:t>
            </a:r>
            <a:r>
              <a:rPr lang="en-US" sz="2000" b="0" i="0" u="none" strike="noStrike" dirty="0">
                <a:solidFill>
                  <a:schemeClr val="bg1"/>
                </a:solidFill>
                <a:effectLst/>
                <a:cs typeface="Times New Roman" panose="02020603050405020304" pitchFamily="18" charset="0"/>
              </a:rPr>
              <a:t>EDRs include a wealth of useful information and analyzing it can give insight into how dental practitioners can enhance patient health by recognizing dental illness early. This form of analysis allows dentists to learn from their own data as well as aggregated data from other practices to compare their practice to that of their peers.</a:t>
            </a:r>
          </a:p>
          <a:p>
            <a:pPr marL="342900" indent="-342900" algn="just">
              <a:buFont typeface="Arial" panose="020B0604020202020204" pitchFamily="34" charset="0"/>
              <a:buChar char="•"/>
            </a:pPr>
            <a:endParaRPr lang="en-US" sz="2000" b="0" i="0" u="none" strike="noStrike" dirty="0">
              <a:solidFill>
                <a:schemeClr val="bg1"/>
              </a:solidFill>
              <a:effectLst/>
              <a:cs typeface="Times New Roman" panose="02020603050405020304" pitchFamily="18" charset="0"/>
            </a:endParaRPr>
          </a:p>
          <a:p>
            <a:pPr marL="342900" indent="-342900" algn="just">
              <a:buFont typeface="Arial" panose="020B0604020202020204" pitchFamily="34" charset="0"/>
              <a:buChar char="•"/>
            </a:pPr>
            <a:r>
              <a:rPr lang="en-US" sz="2000" b="1" i="1" u="none" strike="noStrike" dirty="0">
                <a:effectLst/>
                <a:cs typeface="Times New Roman" panose="02020603050405020304" pitchFamily="18" charset="0"/>
              </a:rPr>
              <a:t>Converting to .csv files:</a:t>
            </a:r>
            <a:r>
              <a:rPr lang="en-US" sz="2000" b="1" i="0" u="none" strike="noStrike" dirty="0">
                <a:effectLst/>
                <a:cs typeface="Times New Roman" panose="02020603050405020304" pitchFamily="18" charset="0"/>
              </a:rPr>
              <a:t> </a:t>
            </a:r>
            <a:r>
              <a:rPr lang="en-US" sz="2000" b="0" i="0" u="none" strike="noStrike" dirty="0">
                <a:solidFill>
                  <a:schemeClr val="bg1"/>
                </a:solidFill>
                <a:effectLst/>
                <a:cs typeface="Times New Roman" panose="02020603050405020304" pitchFamily="18" charset="0"/>
              </a:rPr>
              <a:t>Because CSV files have such a simple format, they can be opened and exported by almost any application. It's also simple to convert an Excel file into a CSV file if you need to remove additional formatting and only store your data.</a:t>
            </a:r>
            <a:endParaRPr lang="en-US" sz="2000" dirty="0">
              <a:solidFill>
                <a:schemeClr val="bg1"/>
              </a:solidFill>
              <a:effectLst/>
              <a:ea typeface="Times New Roman" panose="02020603050405020304" pitchFamily="18" charset="0"/>
              <a:cs typeface="Times New Roman" panose="02020603050405020304" pitchFamily="18" charset="0"/>
            </a:endParaRPr>
          </a:p>
          <a:p>
            <a:pPr marL="342900" marR="0" indent="-342900" algn="just">
              <a:spcBef>
                <a:spcPts val="0"/>
              </a:spcBef>
              <a:spcAft>
                <a:spcPts val="0"/>
              </a:spcAft>
              <a:buFont typeface="Arial" panose="020B0604020202020204" pitchFamily="34" charset="0"/>
              <a:buChar char="•"/>
            </a:pP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72533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5A899D-B968-4879-B938-FD2D96AE2B33}"/>
              </a:ext>
            </a:extLst>
          </p:cNvPr>
          <p:cNvSpPr txBox="1"/>
          <p:nvPr/>
        </p:nvSpPr>
        <p:spPr>
          <a:xfrm>
            <a:off x="263611" y="280086"/>
            <a:ext cx="11582400" cy="677108"/>
          </a:xfrm>
          <a:prstGeom prst="rect">
            <a:avLst/>
          </a:prstGeom>
          <a:noFill/>
        </p:spPr>
        <p:txBody>
          <a:bodyPr wrap="square" rtlCol="0">
            <a:spAutoFit/>
          </a:bodyPr>
          <a:lstStyle/>
          <a:p>
            <a:pPr marL="342900" marR="0" indent="-342900" algn="just">
              <a:spcBef>
                <a:spcPts val="0"/>
              </a:spcBef>
              <a:spcAft>
                <a:spcPts val="0"/>
              </a:spcAft>
              <a:buFont typeface="Arial" panose="020B0604020202020204" pitchFamily="34" charset="0"/>
              <a:buChar char="•"/>
            </a:pP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US" dirty="0"/>
          </a:p>
        </p:txBody>
      </p:sp>
      <p:sp>
        <p:nvSpPr>
          <p:cNvPr id="2" name="TextBox 1">
            <a:extLst>
              <a:ext uri="{FF2B5EF4-FFF2-40B4-BE49-F238E27FC236}">
                <a16:creationId xmlns:a16="http://schemas.microsoft.com/office/drawing/2014/main" id="{D8B95395-56FB-46DF-A692-EC674FD92A34}"/>
              </a:ext>
            </a:extLst>
          </p:cNvPr>
          <p:cNvSpPr txBox="1"/>
          <p:nvPr/>
        </p:nvSpPr>
        <p:spPr>
          <a:xfrm>
            <a:off x="420130" y="428368"/>
            <a:ext cx="11508259" cy="5878532"/>
          </a:xfrm>
          <a:prstGeom prst="rect">
            <a:avLst/>
          </a:prstGeom>
          <a:noFill/>
        </p:spPr>
        <p:txBody>
          <a:bodyPr wrap="square" rtlCol="0">
            <a:spAutoFit/>
          </a:bodyPr>
          <a:lstStyle/>
          <a:p>
            <a:pPr marL="285750" indent="-285750" algn="just">
              <a:buFont typeface="Arial" panose="020B0604020202020204" pitchFamily="34" charset="0"/>
              <a:buChar char="•"/>
            </a:pPr>
            <a:r>
              <a:rPr lang="en-US" sz="2000" b="1" u="none" strike="noStrike" dirty="0">
                <a:effectLst/>
                <a:cs typeface="Times New Roman" panose="02020603050405020304" pitchFamily="18" charset="0"/>
              </a:rPr>
              <a:t>Visualization</a:t>
            </a:r>
            <a:r>
              <a:rPr lang="en-US" sz="2000" b="1" i="1" dirty="0">
                <a:solidFill>
                  <a:schemeClr val="bg1"/>
                </a:solidFill>
                <a:cs typeface="Times New Roman" panose="02020603050405020304" pitchFamily="18" charset="0"/>
              </a:rPr>
              <a:t> -</a:t>
            </a:r>
            <a:r>
              <a:rPr lang="en-US" sz="2000" b="1" i="1" u="none" strike="noStrike" dirty="0">
                <a:solidFill>
                  <a:schemeClr val="bg1"/>
                </a:solidFill>
                <a:effectLst/>
                <a:cs typeface="Times New Roman" panose="02020603050405020304" pitchFamily="18" charset="0"/>
              </a:rPr>
              <a:t> </a:t>
            </a:r>
            <a:r>
              <a:rPr lang="en-US" sz="2000" b="0" i="0" u="none" strike="noStrike" dirty="0">
                <a:solidFill>
                  <a:schemeClr val="bg1"/>
                </a:solidFill>
                <a:effectLst/>
                <a:cs typeface="Times New Roman" panose="02020603050405020304" pitchFamily="18" charset="0"/>
              </a:rPr>
              <a:t>In this project, we are using tableau for visualizing our outputs from LDA topic modelling and BERT Topic modelling. Tableau assists users in turning data into useful insights.</a:t>
            </a:r>
          </a:p>
          <a:p>
            <a:pPr algn="just"/>
            <a:endParaRPr lang="en-US" sz="2000" dirty="0">
              <a:solidFill>
                <a:schemeClr val="bg1"/>
              </a:solidFill>
              <a:cs typeface="Times New Roman" panose="02020603050405020304" pitchFamily="18" charset="0"/>
            </a:endParaRPr>
          </a:p>
          <a:p>
            <a:pPr algn="just"/>
            <a:endParaRPr lang="en-US" sz="2000" b="0" i="0" u="none" strike="noStrike" dirty="0">
              <a:solidFill>
                <a:schemeClr val="bg1"/>
              </a:solidFill>
              <a:effectLst/>
              <a:cs typeface="Times New Roman" panose="02020603050405020304" pitchFamily="18" charset="0"/>
            </a:endParaRPr>
          </a:p>
          <a:p>
            <a:pPr marL="285750" indent="-285750" algn="just">
              <a:buFont typeface="Arial" panose="020B0604020202020204" pitchFamily="34" charset="0"/>
              <a:buChar char="•"/>
            </a:pPr>
            <a:r>
              <a:rPr lang="en-US" sz="2000" b="1" i="0" u="none" strike="noStrike" dirty="0">
                <a:effectLst/>
                <a:cs typeface="Times New Roman" panose="02020603050405020304" pitchFamily="18" charset="0"/>
              </a:rPr>
              <a:t>Collaborative analysis </a:t>
            </a:r>
            <a:r>
              <a:rPr lang="en-US" sz="2000" b="1" i="0" u="none" strike="noStrike" dirty="0">
                <a:solidFill>
                  <a:schemeClr val="bg1"/>
                </a:solidFill>
                <a:effectLst/>
                <a:cs typeface="Times New Roman" panose="02020603050405020304" pitchFamily="18" charset="0"/>
              </a:rPr>
              <a:t>- </a:t>
            </a:r>
            <a:r>
              <a:rPr lang="en-US" sz="2000" b="0" i="0" u="none" strike="noStrike" dirty="0">
                <a:solidFill>
                  <a:schemeClr val="bg1"/>
                </a:solidFill>
                <a:effectLst/>
                <a:cs typeface="Times New Roman" panose="02020603050405020304" pitchFamily="18" charset="0"/>
              </a:rPr>
              <a:t>To build an author collaboration network, which counts  and visualizes the authors work  and their collaboration between the </a:t>
            </a:r>
            <a:r>
              <a:rPr lang="en-US" sz="2000" b="0" i="0" u="none" strike="noStrike" dirty="0" err="1">
                <a:solidFill>
                  <a:schemeClr val="bg1"/>
                </a:solidFill>
                <a:effectLst/>
                <a:cs typeface="Times New Roman" panose="02020603050405020304" pitchFamily="18" charset="0"/>
              </a:rPr>
              <a:t>articles.We</a:t>
            </a:r>
            <a:r>
              <a:rPr lang="en-US" sz="2000" b="0" i="0" u="none" strike="noStrike" dirty="0">
                <a:solidFill>
                  <a:schemeClr val="bg1"/>
                </a:solidFill>
                <a:effectLst/>
                <a:cs typeface="Times New Roman" panose="02020603050405020304" pitchFamily="18" charset="0"/>
              </a:rPr>
              <a:t> </a:t>
            </a:r>
            <a:r>
              <a:rPr lang="en-US" sz="2000" b="0" i="0" u="none" strike="noStrike" dirty="0" err="1">
                <a:solidFill>
                  <a:schemeClr val="bg1"/>
                </a:solidFill>
                <a:effectLst/>
                <a:cs typeface="Times New Roman" panose="02020603050405020304" pitchFamily="18" charset="0"/>
              </a:rPr>
              <a:t>analyse</a:t>
            </a:r>
            <a:r>
              <a:rPr lang="en-US" sz="2000" b="0" i="0" u="none" strike="noStrike" dirty="0">
                <a:solidFill>
                  <a:schemeClr val="bg1"/>
                </a:solidFill>
                <a:effectLst/>
                <a:cs typeface="Times New Roman" panose="02020603050405020304" pitchFamily="18" charset="0"/>
              </a:rPr>
              <a:t> the data and extract the  insights information of authors work  and create a network graph.</a:t>
            </a:r>
          </a:p>
          <a:p>
            <a:pPr marL="285750" indent="-285750" algn="just">
              <a:buFont typeface="Arial" panose="020B0604020202020204" pitchFamily="34" charset="0"/>
              <a:buChar char="•"/>
            </a:pPr>
            <a:endParaRPr lang="en-US" sz="2000" dirty="0">
              <a:solidFill>
                <a:schemeClr val="bg1"/>
              </a:solidFill>
              <a:cs typeface="Times New Roman" panose="02020603050405020304" pitchFamily="18" charset="0"/>
            </a:endParaRPr>
          </a:p>
          <a:p>
            <a:pPr algn="just"/>
            <a:endParaRPr lang="en-US" sz="2000" b="0" i="0" u="none" strike="noStrike" dirty="0">
              <a:solidFill>
                <a:schemeClr val="bg1"/>
              </a:solidFill>
              <a:effectLst/>
              <a:cs typeface="Times New Roman" panose="02020603050405020304" pitchFamily="18" charset="0"/>
            </a:endParaRPr>
          </a:p>
          <a:p>
            <a:pPr marL="285750" indent="-285750" algn="just">
              <a:buFont typeface="Arial" panose="020B0604020202020204" pitchFamily="34" charset="0"/>
              <a:buChar char="•"/>
            </a:pPr>
            <a:r>
              <a:rPr lang="en-US" sz="2000" b="1" i="0" u="none" strike="noStrike" dirty="0">
                <a:effectLst/>
                <a:cs typeface="Times New Roman" panose="02020603050405020304" pitchFamily="18" charset="0"/>
              </a:rPr>
              <a:t>Word Count</a:t>
            </a:r>
            <a:r>
              <a:rPr lang="en-US" sz="2000" b="0" i="0" u="none" strike="noStrike" dirty="0">
                <a:effectLst/>
                <a:cs typeface="Times New Roman" panose="02020603050405020304" pitchFamily="18" charset="0"/>
              </a:rPr>
              <a:t> </a:t>
            </a:r>
            <a:r>
              <a:rPr lang="en-US" sz="2000" b="0" i="0" u="none" strike="noStrike" dirty="0">
                <a:solidFill>
                  <a:schemeClr val="bg1"/>
                </a:solidFill>
                <a:effectLst/>
                <a:cs typeface="Times New Roman" panose="02020603050405020304" pitchFamily="18" charset="0"/>
              </a:rPr>
              <a:t>- Word Count is the technique to find the word with the frequency in the article titles and then we can </a:t>
            </a:r>
            <a:r>
              <a:rPr lang="en-US" sz="2000" b="0" i="0" u="none" strike="noStrike" dirty="0" err="1">
                <a:solidFill>
                  <a:schemeClr val="bg1"/>
                </a:solidFill>
                <a:effectLst/>
                <a:cs typeface="Times New Roman" panose="02020603050405020304" pitchFamily="18" charset="0"/>
              </a:rPr>
              <a:t>normalise</a:t>
            </a:r>
            <a:r>
              <a:rPr lang="en-US" sz="2000" b="0" i="0" u="none" strike="noStrike" dirty="0">
                <a:solidFill>
                  <a:schemeClr val="bg1"/>
                </a:solidFill>
                <a:effectLst/>
                <a:cs typeface="Times New Roman" panose="02020603050405020304" pitchFamily="18" charset="0"/>
              </a:rPr>
              <a:t> different forms of words. This technique helps to most frequently used words in the article tiles in Dental Informatics area. We </a:t>
            </a:r>
            <a:r>
              <a:rPr lang="en-US" sz="2000" b="0" i="0" u="none" strike="noStrike" dirty="0" err="1">
                <a:solidFill>
                  <a:schemeClr val="bg1"/>
                </a:solidFill>
                <a:effectLst/>
                <a:cs typeface="Times New Roman" panose="02020603050405020304" pitchFamily="18" charset="0"/>
              </a:rPr>
              <a:t>visualise</a:t>
            </a:r>
            <a:r>
              <a:rPr lang="en-US" sz="2000" b="0" i="0" u="none" strike="noStrike" dirty="0">
                <a:solidFill>
                  <a:schemeClr val="bg1"/>
                </a:solidFill>
                <a:effectLst/>
                <a:cs typeface="Times New Roman" panose="02020603050405020304" pitchFamily="18" charset="0"/>
              </a:rPr>
              <a:t> the word counts graph using Tableau.</a:t>
            </a:r>
          </a:p>
          <a:p>
            <a:pPr marL="285750" indent="-285750" algn="just">
              <a:buFont typeface="Arial" panose="020B0604020202020204" pitchFamily="34" charset="0"/>
              <a:buChar char="•"/>
            </a:pPr>
            <a:endParaRPr lang="en-US" sz="2000" dirty="0">
              <a:solidFill>
                <a:schemeClr val="bg1"/>
              </a:solidFill>
              <a:cs typeface="Times New Roman" panose="02020603050405020304" pitchFamily="18" charset="0"/>
            </a:endParaRPr>
          </a:p>
          <a:p>
            <a:pPr algn="just"/>
            <a:endParaRPr lang="en-US" sz="2000" b="0" i="0" u="none" strike="noStrike" dirty="0">
              <a:solidFill>
                <a:schemeClr val="bg1"/>
              </a:solidFill>
              <a:effectLst/>
              <a:cs typeface="Times New Roman" panose="02020603050405020304" pitchFamily="18" charset="0"/>
            </a:endParaRPr>
          </a:p>
          <a:p>
            <a:pPr marL="285750" indent="-285750" algn="just">
              <a:buFont typeface="Arial" panose="020B0604020202020204" pitchFamily="34" charset="0"/>
              <a:buChar char="•"/>
            </a:pPr>
            <a:r>
              <a:rPr lang="en-US" sz="2000" b="1" i="0" u="none" strike="noStrike" dirty="0">
                <a:effectLst/>
                <a:cs typeface="Times New Roman" panose="02020603050405020304" pitchFamily="18" charset="0"/>
              </a:rPr>
              <a:t>Citation Analysis </a:t>
            </a:r>
            <a:r>
              <a:rPr lang="en-US" sz="2000" b="1" i="0" u="none" strike="noStrike" dirty="0">
                <a:solidFill>
                  <a:schemeClr val="bg1"/>
                </a:solidFill>
                <a:effectLst/>
                <a:cs typeface="Times New Roman" panose="02020603050405020304" pitchFamily="18" charset="0"/>
              </a:rPr>
              <a:t>-  </a:t>
            </a:r>
            <a:r>
              <a:rPr lang="en-US" sz="2000" b="0" i="0" u="none" strike="noStrike" dirty="0">
                <a:solidFill>
                  <a:schemeClr val="bg1"/>
                </a:solidFill>
                <a:effectLst/>
                <a:cs typeface="Times New Roman" panose="02020603050405020304" pitchFamily="18" charset="0"/>
              </a:rPr>
              <a:t>Citation analysis plays a major role in the scientific disclosure of Health informatic </a:t>
            </a:r>
            <a:r>
              <a:rPr lang="en-US" sz="2000" b="0" i="0" u="none" strike="noStrike" dirty="0" err="1">
                <a:solidFill>
                  <a:schemeClr val="bg1"/>
                </a:solidFill>
                <a:effectLst/>
                <a:cs typeface="Times New Roman" panose="02020603050405020304" pitchFamily="18" charset="0"/>
              </a:rPr>
              <a:t>area.It</a:t>
            </a:r>
            <a:r>
              <a:rPr lang="en-US" sz="2000" b="0" i="0" u="none" strike="noStrike" dirty="0">
                <a:solidFill>
                  <a:schemeClr val="bg1"/>
                </a:solidFill>
                <a:effectLst/>
                <a:cs typeface="Times New Roman" panose="02020603050405020304" pitchFamily="18" charset="0"/>
              </a:rPr>
              <a:t> is basically finding the citation between the articles based on the authors work. This is the  key point  to </a:t>
            </a:r>
            <a:r>
              <a:rPr lang="en-US" sz="2000" b="0" i="0" u="none" strike="noStrike" dirty="0" err="1">
                <a:solidFill>
                  <a:schemeClr val="bg1"/>
                </a:solidFill>
                <a:effectLst/>
                <a:cs typeface="Times New Roman" panose="02020603050405020304" pitchFamily="18" charset="0"/>
              </a:rPr>
              <a:t>analyse</a:t>
            </a:r>
            <a:r>
              <a:rPr lang="en-US" sz="2000" b="0" i="0" u="none" strike="noStrike" dirty="0">
                <a:solidFill>
                  <a:schemeClr val="bg1"/>
                </a:solidFill>
                <a:effectLst/>
                <a:cs typeface="Times New Roman" panose="02020603050405020304" pitchFamily="18" charset="0"/>
              </a:rPr>
              <a:t> the scientific paper and make decision on the impact of paper. </a:t>
            </a: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399586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B49E91-5CEE-F34D-AC24-C54485ADD260}"/>
              </a:ext>
            </a:extLst>
          </p:cNvPr>
          <p:cNvSpPr>
            <a:spLocks noGrp="1"/>
          </p:cNvSpPr>
          <p:nvPr>
            <p:ph type="body" sz="quarter" idx="11"/>
          </p:nvPr>
        </p:nvSpPr>
        <p:spPr>
          <a:xfrm>
            <a:off x="3272972" y="424083"/>
            <a:ext cx="6241731" cy="593290"/>
          </a:xfrm>
        </p:spPr>
        <p:txBody>
          <a:bodyPr/>
          <a:lstStyle/>
          <a:p>
            <a:pPr algn="ctr"/>
            <a:r>
              <a:rPr lang="en-US" sz="3600" dirty="0">
                <a:solidFill>
                  <a:srgbClr val="007B3B"/>
                </a:solidFill>
              </a:rPr>
              <a:t>Data Collection</a:t>
            </a:r>
          </a:p>
        </p:txBody>
      </p:sp>
      <p:sp>
        <p:nvSpPr>
          <p:cNvPr id="3" name="Text Placeholder 2">
            <a:extLst>
              <a:ext uri="{FF2B5EF4-FFF2-40B4-BE49-F238E27FC236}">
                <a16:creationId xmlns:a16="http://schemas.microsoft.com/office/drawing/2014/main" id="{D248F0AF-B146-6545-B314-CB14725126EB}"/>
              </a:ext>
            </a:extLst>
          </p:cNvPr>
          <p:cNvSpPr>
            <a:spLocks noGrp="1"/>
          </p:cNvSpPr>
          <p:nvPr>
            <p:ph type="body" sz="quarter" idx="12"/>
          </p:nvPr>
        </p:nvSpPr>
        <p:spPr>
          <a:xfrm>
            <a:off x="5811304" y="2311446"/>
            <a:ext cx="5525280" cy="1100406"/>
          </a:xfrm>
        </p:spPr>
        <p:txBody>
          <a:bodyPr/>
          <a:lstStyle/>
          <a:p>
            <a:pPr algn="just"/>
            <a:r>
              <a:rPr lang="en-US" sz="2400" dirty="0">
                <a:solidFill>
                  <a:srgbClr val="3D3D3D"/>
                </a:solidFill>
                <a:effectLst/>
                <a:latin typeface="+mn-lt"/>
                <a:ea typeface="Calibri" panose="020F0502020204030204" pitchFamily="34" charset="0"/>
                <a:cs typeface="Times New Roman" panose="02020603050405020304" pitchFamily="18" charset="0"/>
              </a:rPr>
              <a:t>The metadata for each paper includes DOI, title, author(s), Venue (Journal Name or Conference), and publication year</a:t>
            </a:r>
            <a:r>
              <a:rPr lang="en-US" sz="2400" dirty="0">
                <a:solidFill>
                  <a:srgbClr val="3D3D3D"/>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9009122-0B82-294E-81A6-9AA964135DB1}"/>
              </a:ext>
            </a:extLst>
          </p:cNvPr>
          <p:cNvSpPr>
            <a:spLocks noGrp="1"/>
          </p:cNvSpPr>
          <p:nvPr>
            <p:ph type="body" sz="quarter" idx="13"/>
          </p:nvPr>
        </p:nvSpPr>
        <p:spPr>
          <a:xfrm>
            <a:off x="5287902" y="3720376"/>
            <a:ext cx="5207000" cy="1154112"/>
          </a:xfrm>
        </p:spPr>
        <p:txBody>
          <a:bodyPr/>
          <a:lstStyle/>
          <a:p>
            <a:pPr algn="just"/>
            <a:r>
              <a:rPr lang="en-US" sz="2400" b="1" dirty="0">
                <a:solidFill>
                  <a:srgbClr val="3D3D3D"/>
                </a:solidFill>
                <a:effectLst/>
                <a:latin typeface="+mn-lt"/>
                <a:ea typeface="Calibri" panose="020F0502020204030204" pitchFamily="34" charset="0"/>
                <a:cs typeface="Times New Roman" panose="02020603050405020304" pitchFamily="18" charset="0"/>
              </a:rPr>
              <a:t>We then collect the reference (title, author(s), abstract, year, venue) and citation (title, author(s), year, venue, citation in-tent) data based on the DOI information from Semantic Scholar using the Semantic Scholar API.</a:t>
            </a:r>
            <a:endParaRPr lang="en-US" sz="2400" b="1" dirty="0">
              <a:latin typeface="+mn-lt"/>
              <a:cs typeface="Times New Roman" panose="02020603050405020304" pitchFamily="18" charset="0"/>
            </a:endParaRPr>
          </a:p>
        </p:txBody>
      </p:sp>
      <p:sp>
        <p:nvSpPr>
          <p:cNvPr id="6" name="TextBox 5">
            <a:extLst>
              <a:ext uri="{FF2B5EF4-FFF2-40B4-BE49-F238E27FC236}">
                <a16:creationId xmlns:a16="http://schemas.microsoft.com/office/drawing/2014/main" id="{1E49B57C-B633-4BCC-8CA0-490F3F829778}"/>
              </a:ext>
            </a:extLst>
          </p:cNvPr>
          <p:cNvSpPr txBox="1"/>
          <p:nvPr/>
        </p:nvSpPr>
        <p:spPr>
          <a:xfrm>
            <a:off x="196590" y="4728520"/>
            <a:ext cx="5281572" cy="2372496"/>
          </a:xfrm>
          <a:prstGeom prst="rect">
            <a:avLst/>
          </a:prstGeom>
          <a:noFill/>
        </p:spPr>
        <p:txBody>
          <a:bodyPr wrap="square" rtlCol="0">
            <a:spAutoFit/>
          </a:bodyPr>
          <a:lstStyle/>
          <a:p>
            <a:r>
              <a:rPr lang="en-US" sz="1800" b="1" dirty="0">
                <a:solidFill>
                  <a:srgbClr val="3D3D3D"/>
                </a:solidFill>
                <a:effectLst/>
                <a:ea typeface="Times New Roman" panose="02020603050405020304" pitchFamily="18" charset="0"/>
                <a:cs typeface="Times New Roman" panose="02020603050405020304" pitchFamily="18" charset="0"/>
              </a:rPr>
              <a:t>Semantic DOI API link:</a:t>
            </a:r>
            <a:r>
              <a:rPr lang="en-US" sz="1800" dirty="0">
                <a:solidFill>
                  <a:srgbClr val="3D3D3D"/>
                </a:solidFill>
                <a:effectLst/>
                <a:ea typeface="Times New Roman" panose="02020603050405020304" pitchFamily="18" charset="0"/>
                <a:cs typeface="Times New Roman" panose="02020603050405020304" pitchFamily="18" charset="0"/>
              </a:rPr>
              <a:t> </a:t>
            </a:r>
            <a:r>
              <a:rPr lang="en-US" sz="1800" u="sng" dirty="0">
                <a:solidFill>
                  <a:srgbClr val="1155CC"/>
                </a:solidFill>
                <a:effectLst/>
                <a:ea typeface="Times New Roman" panose="02020603050405020304" pitchFamily="18" charset="0"/>
                <a:cs typeface="Times New Roman" panose="02020603050405020304" pitchFamily="18" charset="0"/>
                <a:hlinkClick r:id="rId2"/>
              </a:rPr>
              <a:t>https://api.semanticscholar.org/v1/paper/</a:t>
            </a:r>
            <a:endParaRPr lang="en-US" sz="1800" u="sng" dirty="0">
              <a:solidFill>
                <a:srgbClr val="1155CC"/>
              </a:solidFill>
              <a:effectLst/>
              <a:ea typeface="Times New Roman" panose="02020603050405020304" pitchFamily="18" charset="0"/>
              <a:cs typeface="Times New Roman" panose="02020603050405020304" pitchFamily="18" charset="0"/>
            </a:endParaRPr>
          </a:p>
          <a:p>
            <a:r>
              <a:rPr lang="en-US" b="1" dirty="0" err="1">
                <a:ea typeface="Times New Roman" panose="02020603050405020304" pitchFamily="18" charset="0"/>
                <a:cs typeface="Times New Roman" panose="02020603050405020304" pitchFamily="18" charset="0"/>
              </a:rPr>
              <a:t>Pubmed</a:t>
            </a:r>
            <a:r>
              <a:rPr lang="en-US" b="1" dirty="0">
                <a:ea typeface="Times New Roman" panose="02020603050405020304" pitchFamily="18" charset="0"/>
                <a:cs typeface="Times New Roman" panose="02020603050405020304" pitchFamily="18" charset="0"/>
              </a:rPr>
              <a:t> article metadata extraction</a:t>
            </a:r>
            <a:r>
              <a:rPr lang="en-US" b="1" dirty="0">
                <a:solidFill>
                  <a:srgbClr val="1155CC"/>
                </a:solidFill>
                <a:ea typeface="Times New Roman" panose="02020603050405020304" pitchFamily="18" charset="0"/>
                <a:cs typeface="Times New Roman" panose="02020603050405020304" pitchFamily="18" charset="0"/>
              </a:rPr>
              <a:t>:</a:t>
            </a:r>
            <a:endParaRPr lang="en-US" sz="1800" b="1" dirty="0">
              <a:solidFill>
                <a:srgbClr val="1155CC"/>
              </a:solidFill>
              <a:effectLst/>
              <a:ea typeface="Times New Roman" panose="02020603050405020304" pitchFamily="18" charset="0"/>
              <a:cs typeface="Times New Roman" panose="02020603050405020304" pitchFamily="18" charset="0"/>
            </a:endParaRPr>
          </a:p>
          <a:p>
            <a:r>
              <a:rPr lang="en-US" sz="1800" dirty="0">
                <a:effectLst/>
                <a:ea typeface="Times New Roman" panose="02020603050405020304" pitchFamily="18" charset="0"/>
                <a:cs typeface="Times New Roman" panose="02020603050405020304" pitchFamily="18" charset="0"/>
                <a:hlinkClick r:id="rId3"/>
              </a:rPr>
              <a:t>https://eutils.ncbi.nlm.nih.gov/entrez/eutils/efetch.fcgi?db=pubmed&amp;id=22368089&amp;tool=my_tool&amp;email=my_email@example.com</a:t>
            </a:r>
            <a:endParaRPr lang="en-US" sz="1800" dirty="0">
              <a:effectLst/>
              <a:ea typeface="Times New Roman" panose="02020603050405020304" pitchFamily="18" charset="0"/>
              <a:cs typeface="Times New Roman" panose="02020603050405020304" pitchFamily="18" charset="0"/>
            </a:endParaRPr>
          </a:p>
          <a:p>
            <a:endParaRPr lang="en-US" sz="1800" dirty="0">
              <a:effectLst/>
              <a:ea typeface="Times New Roman" panose="02020603050405020304" pitchFamily="18" charset="0"/>
              <a:cs typeface="Times New Roman" panose="02020603050405020304" pitchFamily="18" charset="0"/>
            </a:endParaRPr>
          </a:p>
          <a:p>
            <a:endParaRPr lang="en-US" dirty="0"/>
          </a:p>
        </p:txBody>
      </p:sp>
      <p:pic>
        <p:nvPicPr>
          <p:cNvPr id="9" name="Picture 8" descr="Diagram&#10;&#10;Description automatically generated with low confidence">
            <a:extLst>
              <a:ext uri="{FF2B5EF4-FFF2-40B4-BE49-F238E27FC236}">
                <a16:creationId xmlns:a16="http://schemas.microsoft.com/office/drawing/2014/main" id="{2D48567E-FCE7-439F-8AB0-1A2641890B4A}"/>
              </a:ext>
            </a:extLst>
          </p:cNvPr>
          <p:cNvPicPr>
            <a:picLocks noChangeAspect="1"/>
          </p:cNvPicPr>
          <p:nvPr/>
        </p:nvPicPr>
        <p:blipFill>
          <a:blip r:embed="rId4"/>
          <a:stretch>
            <a:fillRect/>
          </a:stretch>
        </p:blipFill>
        <p:spPr>
          <a:xfrm>
            <a:off x="196590" y="1432898"/>
            <a:ext cx="4553505" cy="3295622"/>
          </a:xfrm>
          <a:prstGeom prst="rect">
            <a:avLst/>
          </a:prstGeom>
        </p:spPr>
      </p:pic>
    </p:spTree>
    <p:extLst>
      <p:ext uri="{BB962C8B-B14F-4D97-AF65-F5344CB8AC3E}">
        <p14:creationId xmlns:p14="http://schemas.microsoft.com/office/powerpoint/2010/main" val="31937015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DF7BB4-2951-7440-82DF-E1E45D8662EC}"/>
              </a:ext>
            </a:extLst>
          </p:cNvPr>
          <p:cNvSpPr>
            <a:spLocks noGrp="1"/>
          </p:cNvSpPr>
          <p:nvPr>
            <p:ph type="body" sz="quarter" idx="11"/>
          </p:nvPr>
        </p:nvSpPr>
        <p:spPr>
          <a:xfrm>
            <a:off x="4240011" y="361978"/>
            <a:ext cx="3711978" cy="437208"/>
          </a:xfrm>
        </p:spPr>
        <p:txBody>
          <a:bodyPr/>
          <a:lstStyle/>
          <a:p>
            <a:pPr algn="ctr"/>
            <a:r>
              <a:rPr lang="en-US" sz="4000" dirty="0"/>
              <a:t>Data Cleaning</a:t>
            </a:r>
          </a:p>
        </p:txBody>
      </p:sp>
      <p:sp>
        <p:nvSpPr>
          <p:cNvPr id="3" name="Text Placeholder 2">
            <a:extLst>
              <a:ext uri="{FF2B5EF4-FFF2-40B4-BE49-F238E27FC236}">
                <a16:creationId xmlns:a16="http://schemas.microsoft.com/office/drawing/2014/main" id="{2B98DFEA-9480-1E48-9600-B105C520F956}"/>
              </a:ext>
            </a:extLst>
          </p:cNvPr>
          <p:cNvSpPr>
            <a:spLocks noGrp="1"/>
          </p:cNvSpPr>
          <p:nvPr>
            <p:ph type="body" sz="quarter" idx="12"/>
          </p:nvPr>
        </p:nvSpPr>
        <p:spPr>
          <a:xfrm>
            <a:off x="5823002" y="1879392"/>
            <a:ext cx="5525280" cy="1100406"/>
          </a:xfrm>
        </p:spPr>
        <p:txBody>
          <a:bodyPr/>
          <a:lstStyle/>
          <a:p>
            <a:pPr algn="just"/>
            <a:r>
              <a:rPr lang="en-US" sz="2400" dirty="0">
                <a:solidFill>
                  <a:srgbClr val="3D3D3D"/>
                </a:solidFill>
                <a:effectLst/>
                <a:latin typeface="+mn-lt"/>
                <a:ea typeface="Calibri" panose="020F0502020204030204" pitchFamily="34" charset="0"/>
                <a:cs typeface="Times New Roman" panose="02020603050405020304" pitchFamily="18" charset="0"/>
              </a:rPr>
              <a:t>Once data is collected, we have performed data cleaning techniques like removing the stop words, punctuations, converting the text into lower case, casting the string data into string data type. </a:t>
            </a:r>
          </a:p>
          <a:p>
            <a:pPr algn="just"/>
            <a:r>
              <a:rPr lang="en-US" sz="2400" dirty="0">
                <a:solidFill>
                  <a:srgbClr val="3D3D3D"/>
                </a:solidFill>
                <a:effectLst/>
                <a:latin typeface="+mn-lt"/>
                <a:ea typeface="Times New Roman" panose="02020603050405020304" pitchFamily="18" charset="0"/>
                <a:cs typeface="Times New Roman" panose="02020603050405020304" pitchFamily="18" charset="0"/>
              </a:rPr>
              <a:t>Used python packages called </a:t>
            </a:r>
            <a:r>
              <a:rPr lang="en-US" sz="2400" dirty="0" err="1">
                <a:solidFill>
                  <a:srgbClr val="3D3D3D"/>
                </a:solidFill>
                <a:effectLst/>
                <a:latin typeface="+mn-lt"/>
                <a:ea typeface="Times New Roman" panose="02020603050405020304" pitchFamily="18" charset="0"/>
                <a:cs typeface="Times New Roman" panose="02020603050405020304" pitchFamily="18" charset="0"/>
              </a:rPr>
              <a:t>nltk</a:t>
            </a:r>
            <a:r>
              <a:rPr lang="en-US" sz="2400" dirty="0">
                <a:solidFill>
                  <a:srgbClr val="3D3D3D"/>
                </a:solidFill>
                <a:effectLst/>
                <a:latin typeface="+mn-lt"/>
                <a:ea typeface="Times New Roman" panose="02020603050405020304" pitchFamily="18" charset="0"/>
                <a:cs typeface="Times New Roman" panose="02020603050405020304" pitchFamily="18" charset="0"/>
              </a:rPr>
              <a:t> and </a:t>
            </a:r>
            <a:r>
              <a:rPr lang="en-US" sz="2400" dirty="0" err="1">
                <a:solidFill>
                  <a:srgbClr val="3D3D3D"/>
                </a:solidFill>
                <a:effectLst/>
                <a:latin typeface="+mn-lt"/>
                <a:ea typeface="Times New Roman" panose="02020603050405020304" pitchFamily="18" charset="0"/>
                <a:cs typeface="Times New Roman" panose="02020603050405020304" pitchFamily="18" charset="0"/>
              </a:rPr>
              <a:t>textblob</a:t>
            </a:r>
            <a:r>
              <a:rPr lang="en-US" sz="2400" dirty="0">
                <a:solidFill>
                  <a:srgbClr val="3D3D3D"/>
                </a:solidFill>
                <a:effectLst/>
                <a:latin typeface="+mn-lt"/>
                <a:ea typeface="Times New Roman" panose="02020603050405020304" pitchFamily="18" charset="0"/>
                <a:cs typeface="Times New Roman" panose="02020603050405020304" pitchFamily="18" charset="0"/>
              </a:rPr>
              <a:t> libraries </a:t>
            </a:r>
            <a:r>
              <a:rPr lang="en-US" sz="2400" dirty="0" err="1">
                <a:solidFill>
                  <a:srgbClr val="3D3D3D"/>
                </a:solidFill>
                <a:effectLst/>
                <a:latin typeface="+mn-lt"/>
                <a:ea typeface="Times New Roman" panose="02020603050405020304" pitchFamily="18" charset="0"/>
                <a:cs typeface="Times New Roman" panose="02020603050405020304" pitchFamily="18" charset="0"/>
              </a:rPr>
              <a:t>stopwords</a:t>
            </a:r>
            <a:r>
              <a:rPr lang="en-US" sz="2400" dirty="0">
                <a:solidFill>
                  <a:srgbClr val="3D3D3D"/>
                </a:solidFill>
                <a:effectLst/>
                <a:latin typeface="+mn-lt"/>
                <a:ea typeface="Times New Roman" panose="02020603050405020304" pitchFamily="18" charset="0"/>
                <a:cs typeface="Times New Roman" panose="02020603050405020304" pitchFamily="18" charset="0"/>
              </a:rPr>
              <a:t>, </a:t>
            </a:r>
            <a:r>
              <a:rPr lang="en-US" sz="2400" dirty="0" err="1">
                <a:solidFill>
                  <a:srgbClr val="3D3D3D"/>
                </a:solidFill>
                <a:effectLst/>
                <a:latin typeface="+mn-lt"/>
                <a:ea typeface="Times New Roman" panose="02020603050405020304" pitchFamily="18" charset="0"/>
                <a:cs typeface="Times New Roman" panose="02020603050405020304" pitchFamily="18" charset="0"/>
              </a:rPr>
              <a:t>wordNetLemmatizer</a:t>
            </a:r>
            <a:r>
              <a:rPr lang="en-US" sz="2400" dirty="0">
                <a:solidFill>
                  <a:srgbClr val="3D3D3D"/>
                </a:solidFill>
                <a:effectLst/>
                <a:latin typeface="+mn-lt"/>
                <a:ea typeface="Times New Roman" panose="02020603050405020304" pitchFamily="18" charset="0"/>
                <a:cs typeface="Times New Roman" panose="02020603050405020304" pitchFamily="18" charset="0"/>
              </a:rPr>
              <a:t>, </a:t>
            </a:r>
            <a:r>
              <a:rPr lang="en-US" sz="2400" dirty="0" err="1">
                <a:solidFill>
                  <a:srgbClr val="3D3D3D"/>
                </a:solidFill>
                <a:effectLst/>
                <a:latin typeface="+mn-lt"/>
                <a:ea typeface="Times New Roman" panose="02020603050405020304" pitchFamily="18" charset="0"/>
                <a:cs typeface="Times New Roman" panose="02020603050405020304" pitchFamily="18" charset="0"/>
              </a:rPr>
              <a:t>etc</a:t>
            </a:r>
            <a:r>
              <a:rPr lang="en-US" sz="2400" dirty="0">
                <a:solidFill>
                  <a:srgbClr val="3D3D3D"/>
                </a:solidFill>
                <a:effectLst/>
                <a:latin typeface="+mn-lt"/>
                <a:ea typeface="Times New Roman" panose="02020603050405020304" pitchFamily="18" charset="0"/>
                <a:cs typeface="Times New Roman" panose="02020603050405020304" pitchFamily="18" charset="0"/>
              </a:rPr>
              <a:t> to perform the data cleaning.</a:t>
            </a:r>
            <a:endParaRPr lang="en-US" sz="2400" dirty="0">
              <a:effectLst/>
              <a:latin typeface="+mn-lt"/>
              <a:ea typeface="Times New Roman" panose="02020603050405020304" pitchFamily="18" charset="0"/>
              <a:cs typeface="Times New Roman" panose="02020603050405020304" pitchFamily="18" charset="0"/>
            </a:endParaRPr>
          </a:p>
          <a:p>
            <a:endParaRPr lang="en-US" dirty="0"/>
          </a:p>
        </p:txBody>
      </p:sp>
      <p:pic>
        <p:nvPicPr>
          <p:cNvPr id="5" name="Picture 4" descr="Diagram&#10;&#10;Description automatically generated">
            <a:extLst>
              <a:ext uri="{FF2B5EF4-FFF2-40B4-BE49-F238E27FC236}">
                <a16:creationId xmlns:a16="http://schemas.microsoft.com/office/drawing/2014/main" id="{7A6AD8C1-D182-4CA9-A4EF-025499BBBC4B}"/>
              </a:ext>
            </a:extLst>
          </p:cNvPr>
          <p:cNvPicPr>
            <a:picLocks noChangeAspect="1"/>
          </p:cNvPicPr>
          <p:nvPr/>
        </p:nvPicPr>
        <p:blipFill>
          <a:blip r:embed="rId2"/>
          <a:stretch>
            <a:fillRect/>
          </a:stretch>
        </p:blipFill>
        <p:spPr>
          <a:xfrm>
            <a:off x="746602" y="1231530"/>
            <a:ext cx="3825398" cy="3694243"/>
          </a:xfrm>
          <a:prstGeom prst="rect">
            <a:avLst/>
          </a:prstGeom>
        </p:spPr>
      </p:pic>
    </p:spTree>
    <p:extLst>
      <p:ext uri="{BB962C8B-B14F-4D97-AF65-F5344CB8AC3E}">
        <p14:creationId xmlns:p14="http://schemas.microsoft.com/office/powerpoint/2010/main" val="665683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1E4A360-AF2F-489E-9685-0C4116941C34}"/>
              </a:ext>
            </a:extLst>
          </p:cNvPr>
          <p:cNvSpPr txBox="1"/>
          <p:nvPr/>
        </p:nvSpPr>
        <p:spPr>
          <a:xfrm>
            <a:off x="546351" y="433545"/>
            <a:ext cx="11139854" cy="930447"/>
          </a:xfrm>
          <a:prstGeom prst="rect">
            <a:avLst/>
          </a:prstGeom>
        </p:spPr>
        <p:txBody>
          <a:bodyPr vert="horz" lIns="91440" tIns="45720" rIns="91440" bIns="45720" rtlCol="0" anchor="b">
            <a:normAutofit/>
          </a:bodyPr>
          <a:lstStyle/>
          <a:p>
            <a:pPr marL="285750" indent="-285750" algn="ctr">
              <a:lnSpc>
                <a:spcPct val="90000"/>
              </a:lnSpc>
              <a:spcBef>
                <a:spcPct val="0"/>
              </a:spcBef>
              <a:spcAft>
                <a:spcPts val="600"/>
              </a:spcAft>
            </a:pPr>
            <a:r>
              <a:rPr lang="en-US" sz="5000" b="1" i="0" u="none" strike="noStrike">
                <a:solidFill>
                  <a:srgbClr val="FFFFFF"/>
                </a:solidFill>
                <a:effectLst/>
                <a:latin typeface="+mj-lt"/>
                <a:ea typeface="+mj-ea"/>
                <a:cs typeface="+mj-cs"/>
              </a:rPr>
              <a:t>Analyzing the articles published each year</a:t>
            </a:r>
            <a:r>
              <a:rPr lang="en-US" sz="5000" b="0" i="0" u="none" strike="noStrike">
                <a:solidFill>
                  <a:srgbClr val="FFFFFF"/>
                </a:solidFill>
                <a:effectLst/>
                <a:latin typeface="+mj-lt"/>
                <a:ea typeface="+mj-ea"/>
                <a:cs typeface="+mj-cs"/>
              </a:rPr>
              <a:t>: </a:t>
            </a:r>
            <a:endParaRPr lang="en-US" sz="5000">
              <a:solidFill>
                <a:srgbClr val="FFFFFF"/>
              </a:solidFill>
              <a:latin typeface="+mj-lt"/>
              <a:ea typeface="+mj-ea"/>
              <a:cs typeface="+mj-cs"/>
            </a:endParaRPr>
          </a:p>
        </p:txBody>
      </p:sp>
      <p:cxnSp>
        <p:nvCxnSpPr>
          <p:cNvPr id="39" name="Straight Connector 3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1" descr="Table&#10;&#10;Description automatically generated">
            <a:extLst>
              <a:ext uri="{FF2B5EF4-FFF2-40B4-BE49-F238E27FC236}">
                <a16:creationId xmlns:a16="http://schemas.microsoft.com/office/drawing/2014/main" id="{83591CF8-D174-3C4B-804E-F6D8E9BB8CCE}"/>
              </a:ext>
            </a:extLst>
          </p:cNvPr>
          <p:cNvPicPr>
            <a:picLocks noChangeAspect="1"/>
          </p:cNvPicPr>
          <p:nvPr/>
        </p:nvPicPr>
        <p:blipFill>
          <a:blip r:embed="rId3"/>
          <a:stretch>
            <a:fillRect/>
          </a:stretch>
        </p:blipFill>
        <p:spPr>
          <a:xfrm>
            <a:off x="6230288" y="2717798"/>
            <a:ext cx="5455917" cy="3328109"/>
          </a:xfrm>
          <a:prstGeom prst="rect">
            <a:avLst/>
          </a:prstGeom>
        </p:spPr>
      </p:pic>
      <p:cxnSp>
        <p:nvCxnSpPr>
          <p:cNvPr id="41" name="Straight Connector 40">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7" name="Picture 6" descr="Chart, line chart&#10;&#10;Description automatically generated">
            <a:extLst>
              <a:ext uri="{FF2B5EF4-FFF2-40B4-BE49-F238E27FC236}">
                <a16:creationId xmlns:a16="http://schemas.microsoft.com/office/drawing/2014/main" id="{E92BDE98-F706-4231-8449-BFE2EA9EA6C1}"/>
              </a:ext>
            </a:extLst>
          </p:cNvPr>
          <p:cNvPicPr>
            <a:picLocks noChangeAspect="1"/>
          </p:cNvPicPr>
          <p:nvPr/>
        </p:nvPicPr>
        <p:blipFill>
          <a:blip r:embed="rId4"/>
          <a:stretch>
            <a:fillRect/>
          </a:stretch>
        </p:blipFill>
        <p:spPr>
          <a:xfrm>
            <a:off x="-1" y="3346993"/>
            <a:ext cx="5976279" cy="2752724"/>
          </a:xfrm>
          <a:prstGeom prst="rect">
            <a:avLst/>
          </a:prstGeom>
        </p:spPr>
      </p:pic>
      <p:pic>
        <p:nvPicPr>
          <p:cNvPr id="3" name="Picture 2">
            <a:extLst>
              <a:ext uri="{FF2B5EF4-FFF2-40B4-BE49-F238E27FC236}">
                <a16:creationId xmlns:a16="http://schemas.microsoft.com/office/drawing/2014/main" id="{201AE1D4-6B78-9A43-9FAB-D010BABCFF34}"/>
              </a:ext>
            </a:extLst>
          </p:cNvPr>
          <p:cNvPicPr>
            <a:picLocks noChangeAspect="1"/>
          </p:cNvPicPr>
          <p:nvPr/>
        </p:nvPicPr>
        <p:blipFill>
          <a:blip r:embed="rId5"/>
          <a:stretch>
            <a:fillRect/>
          </a:stretch>
        </p:blipFill>
        <p:spPr>
          <a:xfrm>
            <a:off x="160943" y="2596836"/>
            <a:ext cx="5815350" cy="667153"/>
          </a:xfrm>
          <a:prstGeom prst="rect">
            <a:avLst/>
          </a:prstGeom>
        </p:spPr>
      </p:pic>
    </p:spTree>
    <p:extLst>
      <p:ext uri="{BB962C8B-B14F-4D97-AF65-F5344CB8AC3E}">
        <p14:creationId xmlns:p14="http://schemas.microsoft.com/office/powerpoint/2010/main" val="1917158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3815</TotalTime>
  <Words>1102</Words>
  <Application>Microsoft Macintosh PowerPoint</Application>
  <PresentationFormat>Widescreen</PresentationFormat>
  <Paragraphs>90</Paragraphs>
  <Slides>20</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Clayton</dc:creator>
  <cp:lastModifiedBy>Maddi, Surekha</cp:lastModifiedBy>
  <cp:revision>63</cp:revision>
  <cp:lastPrinted>2019-10-14T17:08:08Z</cp:lastPrinted>
  <dcterms:created xsi:type="dcterms:W3CDTF">2019-07-08T18:39:15Z</dcterms:created>
  <dcterms:modified xsi:type="dcterms:W3CDTF">2021-12-08T22:51:43Z</dcterms:modified>
</cp:coreProperties>
</file>